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344" r:id="rId2"/>
    <p:sldId id="257" r:id="rId3"/>
    <p:sldId id="345" r:id="rId4"/>
    <p:sldId id="346" r:id="rId5"/>
    <p:sldId id="406" r:id="rId6"/>
    <p:sldId id="351" r:id="rId7"/>
    <p:sldId id="352" r:id="rId8"/>
    <p:sldId id="365" r:id="rId9"/>
    <p:sldId id="364" r:id="rId10"/>
    <p:sldId id="353" r:id="rId11"/>
    <p:sldId id="354" r:id="rId12"/>
    <p:sldId id="367" r:id="rId13"/>
    <p:sldId id="366" r:id="rId14"/>
    <p:sldId id="355" r:id="rId15"/>
    <p:sldId id="348" r:id="rId16"/>
    <p:sldId id="349" r:id="rId17"/>
    <p:sldId id="375" r:id="rId18"/>
    <p:sldId id="374" r:id="rId19"/>
    <p:sldId id="350" r:id="rId20"/>
    <p:sldId id="347" r:id="rId21"/>
    <p:sldId id="368" r:id="rId22"/>
    <p:sldId id="357" r:id="rId23"/>
    <p:sldId id="370" r:id="rId24"/>
    <p:sldId id="359" r:id="rId25"/>
    <p:sldId id="371" r:id="rId26"/>
    <p:sldId id="369" r:id="rId27"/>
    <p:sldId id="372" r:id="rId28"/>
    <p:sldId id="373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404" r:id="rId40"/>
    <p:sldId id="402" r:id="rId41"/>
    <p:sldId id="405" r:id="rId42"/>
    <p:sldId id="399" r:id="rId43"/>
    <p:sldId id="403" r:id="rId44"/>
    <p:sldId id="400" r:id="rId45"/>
    <p:sldId id="401" r:id="rId46"/>
    <p:sldId id="407" r:id="rId47"/>
    <p:sldId id="283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345"/>
            <p14:sldId id="346"/>
            <p14:sldId id="406"/>
            <p14:sldId id="351"/>
            <p14:sldId id="352"/>
            <p14:sldId id="365"/>
            <p14:sldId id="364"/>
            <p14:sldId id="353"/>
            <p14:sldId id="354"/>
            <p14:sldId id="367"/>
            <p14:sldId id="366"/>
            <p14:sldId id="355"/>
            <p14:sldId id="348"/>
            <p14:sldId id="349"/>
            <p14:sldId id="375"/>
            <p14:sldId id="374"/>
            <p14:sldId id="350"/>
            <p14:sldId id="347"/>
            <p14:sldId id="368"/>
            <p14:sldId id="357"/>
            <p14:sldId id="370"/>
            <p14:sldId id="359"/>
            <p14:sldId id="371"/>
            <p14:sldId id="369"/>
            <p14:sldId id="372"/>
            <p14:sldId id="373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4"/>
            <p14:sldId id="402"/>
            <p14:sldId id="405"/>
            <p14:sldId id="399"/>
            <p14:sldId id="403"/>
            <p14:sldId id="400"/>
            <p14:sldId id="401"/>
            <p14:sldId id="407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6" autoAdjust="0"/>
    <p:restoredTop sz="94660"/>
  </p:normalViewPr>
  <p:slideViewPr>
    <p:cSldViewPr>
      <p:cViewPr varScale="1">
        <p:scale>
          <a:sx n="70" d="100"/>
          <a:sy n="70" d="100"/>
        </p:scale>
        <p:origin x="450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6:59:39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13315 6803 224 0,'0'0'8'15,"0"0"3"-15,0 0 4 16,0 0 0-16,0 0 1 0,0 0 2 15,0 0 3-15,7-5 0 16,11 5-5-16,14 0-2 16,12-3-2-16,18 3-1 15,21-3 1-15,19 1-2 0,20-3-2 16,17-2-1-16,22 1-1 16,10 2-1-16,19 1-1 15,11-2-1-15,6 2 0 16,7 3 0-16,4 0-2 0,1 0 1 15,3 0-1-15,-4 0 0 16,-9 3 1-16,-6-3-1 16,-6 0 0-16,-13 0 0 15,-16 0 0-15,-10 0 0 0,-27 0 0 16,-16 0 1-16,-21 0-1 16,-24 0 1-16,-20 0 0 15,-16-3-1-15,-17 0-1 16,-17 3 0-16,-12-4-3 15,-20 4-3-15,-16-3-4 16,-17 1-5-16,-13 2-5 0,-25 0-6 16,-14 5-9-16,-19 2-15 15,-20 1-12-15,-11 5-10 0</inkml:trace>
  <inkml:trace contextRef="#ctx0" brushRef="#br0" timeOffset="386.7289">13674 6978 35 0,'-11'0'9'0,"-14"0"6"16,0 0 7-16,-12 0 5 15,5 0 5-15,0 0-2 0,-2 0 1 16,6 0 0 0,28 0-6-16,0 0-3 0,33-5-3 15,22 0-4-15,27 2-2 16,21-1 2-16,24-1 0 15,14-1 0-15,23 2-1 16,18-1-2-16,11 0-3 16,9 3-1-16,9-4-1 0,3 6-2 15,0-1 0-15,4-2 0 16,-5 3-2-16,-3 0 0 0,-14 0-1 16,-12 0-1-16,-17 0 0 15,-18 0 1-15,-24 0-1 16,-22 0 0-16,-27 3 0 15,-19-3 1-15,-19 0-1 0,-12 0 0 16,-26 0-1-16,0 0-1 16,-17 0-6-16,-18-3-6 15,-5 0-29-15,-10 3-38 0,-17 0-1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28:37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 10952 262 0,'0'0'1'0,"0"0"0"0,0 0 3 15,0 9 1-15,8 2 6 16,4 3 3-16,11 1 2 16,14 2 3-16,13 0 0 15,26-3 1-15,21 1-1 0,24-11-2 16,29-4-5-16,27 0-2 15,24-7-2-15,28-5-4 16,25-4 0-16,13-2-1 0,27-3 0 16,17-1 0-16,12-1-1 15,20 0 0-15,9 1-1 16,15 5 2-16,9-2 0 0,38 2 1 16,-21 3-1-16,12-1 0 15,3 0 1-15,15 4 0 16,2-5 0-16,-1 4 0 15,2 0-1-15,-29 3 1 16,16-2-1-16,-18 2-1 16,-12 3 1-16,-35 2-1 0,-20 1 0 15,-37 0-2-15,-33 3 0 16,-38 0 0-16,-35 0 0 16,-40 0 0-16,-31 0 0 15,-32 0 0-15,-29 0 0 16,-16 0 0-16,-20 0-12 0,-4-12-58 15,-13 12-18-15</inkml:trace>
  <inkml:trace contextRef="#ctx0" brushRef="#br0" timeOffset="971.5074">8172 5576 277 0,'0'0'6'0,"0"0"3"0,-11 0 4 16,11 0 3-16,0 0 1 15,-7 0 3-15,7 0 2 0,0 0 1 16,0 0-6-16,0 0-3 15,0-15-3-15,2 3-2 0,16-6-2 16,11-9-1-16,14-10-3 16,19-15 0-16,20-14 0 15,20-12 1-15,20-6 1 0,17-8-2 16,15-4 1-16,13 1-1 16,7 4 2-16,7 2-1 15,3 10 0-15,-5 6-1 16,-2 7-3-16,-3 9 0 15,-10 8 0-15,-15 6 0 16,-14 6 0-16,-14 10 0 0,-27 9 0 16,-14 3 0-16,-23 8 0 15,-17 2 0-15,-20 5 0 16,-20 0 0-16,0 18 0 16,-23-4 0-16,-9 2-16 15,-5-1-46-15,-13 9-26 0,-10 0-2 16</inkml:trace>
  <inkml:trace contextRef="#ctx0" brushRef="#br0" timeOffset="1537.6666">8377 5095 352 0,'0'0'5'0,"0"0"1"0,-2-12 3 15,2 12 0-15,-7-8 0 16,7 8-1-16,-12-2 1 0,1 7-1 16,2 12-4-16,-6 11-1 15,0 4-1-15,-2 9-1 16,-6 9 0-16,1 4 3 16,-3 2 0-16,-3 0 0 0,-2-6-1 15,6-1 1-15,-6-3-1 16,5-7 0-16,0-10 0 15,5-5-2-15,3-5 0 16,7-7 1-16,10-12-1 16,-10 5 0-16,10-5 1 15,14-15 1-15,9-2 0 0,9-5 0 16,9-4 1-16,10-1 0 16,9-2 0-16,8-1-1 15,1 3 0-15,3 0 0 16,2 4-3-16,-4 4 0 0,-3 3-1 15,-7 4 0-15,-3 5-2 16,-7 4-2-16,-5 1-4 0,-6-1-11 16,-1-9-49-16,-1 12-15 15</inkml:trace>
  <inkml:trace contextRef="#ctx0" brushRef="#br0" timeOffset="2420.8105">11694 4035 394 0,'0'0'4'0,"0"0"1"15,0 0 2-15,0 0 2 16,10-5 1-16,8 0 1 16,6-2 1-16,8-5 0 0,6 2-3 15,6-5-2-15,7 0-1 16,1 2-2-16,-8-2-2 16,-2 5-4-16,-6 0-2 15,-10 8-5-15,-9-2-3 0,-6 4-8 16,-11 0-5-16,0 0 0 15,-12 4-1-15,-9 1 1 16,-4 2 6-16,1 0 6 16,-3 4 8-16,-1-4 9 15,3 3 7-15,5 2 3 0,6 4 2 16,4-1 4-16,10 4 0 16,0 1-3-16,4 8-2 15,11-1-1-15,6 5-1 16,6 5-2-16,5 1-2 0,-2 3-2 15,7 4-1-15,0-1-2 16,-4 1-1-16,-6 0 0 16,-2-1-2-16,-7-2 1 0,-11 0 0 15,-7 1 0-15,-5-6-1 16,-15-1 2-16,-10-2 0 16,-7-5 0-16,-6-4-3 0,-11-6 0 15,-1-4 0-15,-2-2 0 16,-1-9 0-16,6-1 0 15,6-3 0-15,9-4 0 16,7-7 0-16,10-1-8 16,10-3-9-16,10 0-20 15,12 0-50-15,0-5-1 0</inkml:trace>
  <inkml:trace contextRef="#ctx0" brushRef="#br0" timeOffset="2769.6661">12435 3943 432 0,'0'0'6'16,"0"0"0"-16,0-9 1 15,0 9 1-15,9-16-1 0,2 4 1 16,3 1 0-16,6-4 0 15,8 2-9-15,0-3-10 0,11-13-63 16,0 19-9-16</inkml:trace>
  <inkml:trace contextRef="#ctx0" brushRef="#br0" timeOffset="2969.6485">12881 3374 452 0,'0'0'4'15,"0"0"1"-15,0 0 1 16,-1 5-1-16,1 7 2 0,0 7 0 16,5 9 0-16,2 9 0 15,4 8-2-15,1 5-3 16,2 6 0-16,8 5-4 16,-2-6-5-16,4 5-19 0,2-11-57 15,-6 2-3-15</inkml:trace>
  <inkml:trace contextRef="#ctx0" brushRef="#br0" timeOffset="3623.5236">11722 5229 390 0,'0'0'3'0,"-20"8"2"16,10-6 3-16,-3 5 1 0,3-4 1 16,10-3 1-16,0 0 2 15,17-10 1-15,33-15-3 0,30-7-1 16,31-8-2-16,31-10-1 15,25-4-2-15,22-10-1 16,14 3-1-16,9-4-3 0,-6 5 0 16,-10 6 0-16,-16 6 0 15,-26 7 0-15,-20 4 0 16,-29 11 0-16,-31 10 0 16,-24 5 0-16,-31 11 0 0,-26 5 0 15,-32 15 0-15,-28 5 0 16,-25 12 0-16,-31 7-3 15,-25 11 0-15,-26 4-1 16,-21 6 0-16,-13 7 1 0,-8-1 1 16,7 1 0-16,7-10 1 15,26-2 1-15,31-10 0 16,35-11 2-16,41-13 1 16,45-17 1-16,43-9 1 15,49-18 1-15,41-16-4 0,40-8-2 16,30-8 0-16,28-4 0 15,16-1 0-15,9-1 0 16,-6 3 0-16,-8 6 0 0,-23 2 0 16,-30 11 0-16,-25 5 0 15,-39 6 0-15,-21 0 0 16,-27 11 0-16,-29 2 0 16,-24 10 0-16,0 0 0 15,-19 0 0-15,-6 8 0 0,-2 2 0 16,4 4 0-16,-7 13-63 15,9-11-29-15</inkml:trace>
  <inkml:trace contextRef="#ctx0" brushRef="#br0" timeOffset="6682.5392">2637 6674 306 0,'0'0'5'15,"-14"-18"2"-15,1 3 2 16,-1 0-1-16,-4 0 1 16,-4 3-1-16,-8 8 0 0,-8 11 3 15,-6 27-5-15,-6 36 0 16,-7 27-1-16,-3 36 1 15,-5 41 0-15,1 36 1 16,2 26 2-16,15 18-2 16,17 9-1-16,15-4 0 0,15-5-2 15,20-24 0-15,17-22 0 16,18-34-1-16,12-19-1 16,13-36 0-16,7-25 0 15,10-26 0-15,9-29 1 0,9-31-1 16,4-21 1-16,10-33-1 15,4-32 1-15,-2-23 0 16,0-25 0-16,-6-28-1 0,-4-24 0 16,-13-25-1-16,-9-21-2 15,-24-19 2-15,-19-14-1 16,-20-11 0-16,-26 6 1 0,-22 15-1 16,-34 23 0-16,-25 36 1 15,-30 34 0-15,-20 46-1 16,-20 35 0-16,-18 46-1 15,-9 30 0-15,-3 29 0 0,0 28 0 16,4 19-1-16,20 20 0 16,20 17-2-16,26 8-11 15,34-5-49-15,35 20-21 16</inkml:trace>
  <inkml:trace contextRef="#ctx0" brushRef="#br0" timeOffset="7749.2246">11299 6438 254 0,'0'0'2'16,"0"-13"1"-16,-10 4 3 15,-5-1 0-15,-8 3 3 16,-6 4 1-16,-13 6 2 0,-11 14 1 15,-14 17 2-15,-5 23-2 16,-10 28 0-16,-5 19-1 16,-2 27-1-16,-6 17 0 15,6 21-2-15,4 12-1 16,8 5 1-16,12 6 1 0,11 4-1 16,14-2 1-16,20-6-1 15,15-4 1-15,15 0-2 16,20-9 0-16,19-6-4 15,17-14-1-15,15-13 0 16,13-16-1-16,8-23-1 0,10-23 0 16,5-28 1-16,10-22 0 15,3-30 1-15,1-30 0 0,0-22 0 16,4-28 1-16,-1-25-4 16,3-28 0-16,2-17 0 15,-7-24 0-15,-5-18 0 16,-8-16 0-16,-17-11 0 0,-15 1 0 15,-25 0 0-15,-25 5 0 16,-30 7 0-16,-21 14 0 16,-36 8 0-16,-31 13 0 15,-27 13 0-15,-23 9 0 16,-21 27 0-16,-17 21 0 0,-13 33 0 16,1 27 0-16,-3 34 0 15,12 21 0-15,15 40 0 16,26 21-11-16,28 24-21 15,42 10-52-15,36 7-4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33:41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12843 4865 370 0,'0'0'6'15,"0"-10"4"-15,0 10 2 0,-8-19 3 16,3 8 2-16,3 2 1 16,-1-1-1-16,-2 0 0 15,5 10-6-15,0 0-3 16,-2 13-3-16,2 11-2 0,0 10-1 16,2 13-2-16,3 10 0 15,0 8 0-15,0 3 0 16,-3 5 0-16,4-4 0 15,-4-2 0-15,1-5 0 16,-3-7 0-16,0-8 0 0,0-5 0 16,-3-7 0-16,1-11 0 15,-1-6 0-15,0-11 0 16,3-7 0-16,-14-5 0 0,4-17 0 16,2-15 0-16,-2-10 0 15,3-15 0-15,-1-7 0 16,3-11 0-16,5-5 0 15,0 4 0-15,8 2 0 16,2 0 0-16,4 9 0 0,7 11 0 16,4 6 0-16,7 10 0 15,3 7 0-15,4 11 0 16,3 9 0-16,3 13 0 16,-2 6 0-16,-4 13 0 15,-1 13 0-15,-9 7 0 0,-6 3 0 16,-3 7 0-16,-13-2 0 15,-4 4 0-15,-9-7 0 0,-11-1 0 16,-10-2 0-16,-9-7 0 16,-2 1 0-16,-8-4 0 15,2-3 0-15,-6-6 0 16,7-2 0-16,5-5 0 0,8-1 0 16,5-5 0-16,7-3 0 15,4-3 0-15,5 0 0 16,9 0 0-16,0 0 0 15,0 0 0-15,-12-3-85 16,17 3-7-16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33:49.7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5424 8226 130 0,'0'0'5'0,"0"0"4"15,0 0 3-15,0 0 2 0,0 0 0 16,0 0 0-16,0 0 4 15,0 0 4-15,7 0-5 16,7 3-1-16,2 2-1 16,14 3 1-16,8-1-1 15,20 1 3-15,13-1-4 0,19-2-3 16,11 0 1-16,16 0-1 16,17-3-3-16,8-2-2 15,15 2 0-15,10-2-2 16,6 0-1-16,9-2 0 15,10 0-1-15,6-1 1 0,6-1-1 16,15 1 0-16,3-2 0 16,8 5 1-16,11-3 0 0,10 3 0 15,8 0 0-15,8 0 0 16,6 0 0-16,-1 0 0 16,9 3-1-16,-2-3 0 15,2 2 0-15,1-2-1 0,-2 0 1 16,-7 3-1-16,1-3 0 15,0 0 0-15,-8 0 0 16,-8 3 1-16,-10-3-1 16,-19 4 0-16,-12 1 1 0,-18 0-1 15,-23 0 0-15,-25 0 0 16,-23-2 0-16,-29 1 0 16,-22 1 0-16,-23-2 1 15,-17-1-1-15,-14-2 1 16,-13 0-1-16,-10 0 0 15,0 0-2-15,-10 0-2 0,-7 0-5 16,-10 2-10-16,-14-2-15 16,-12-4-40-16,-13 4-10 0</inkml:trace>
  <inkml:trace contextRef="#ctx0" brushRef="#br0" timeOffset="753.2798">5431 5638 121 0,'0'0'7'15,"0"0"5"-15,-4-13 3 0,4 13 1 16,0 0-1-16,0 0 2 16,0 0 3-16,-6 13 6 15,6 17-4-15,0 14-3 0,0 14-2 16,0 15 0-16,3 16 2 15,4 15-1-15,-1 8-1 16,4 7-5-16,0 5-3 16,-3 2-3-16,1 6 0 15,-8-3-1-15,0-8-1 16,-5 3-1-16,-3-5-1 16,-6-3-1-16,-7-7 1 0,5-8-1 15,-2-4 0-15,-1-10 0 16,3 2 0-1,1-20-3-15,0-9 0 16,6-13-5-16,0-15-11 16,5-14-22-16,4-18-37 0,0-6-7 15</inkml:trace>
  <inkml:trace contextRef="#ctx0" brushRef="#br0" timeOffset="2000.5034">5516 5334 133 0,'0'0'4'0,"13"2"5"15,4 5 2-15,6-1 2 0,9 3 2 16,16 3 4-16,8 3 1 16,12 3 1-16,11-6-3 15,10 6-3-15,14-6-1 16,15 3-2-16,10-5-1 0,6-1-2 15,15-4-2-15,10-2-1 16,15-1 0-16,5-2-1 16,5 0-1-16,6 0 0 0,11 0-1 15,3 0 1-15,-1 0-2 16,1 0 1 0,3 0-1-16,4 0 0 0,3 0-1 15,-3 0 0-15,-2 0 0 16,-6 0 0-16,6 0-1 0,0-2 1 15,-5 2-1-15,-2-3 1 16,-4 3-1-16,-12 0 1 16,-2 3 0-16,-2 2 0 15,-15-1 1-15,-11 1-2 0,-9 1 1 16,-13-4-1-16,-7 2 1 16,-6-1-1-16,-16 0 1 15,-10-3-1-15,-14 0 0 0,-6 2 0 16,-14-2 0-16,-12 0 0 15,-12 0-1-15,-10 0 2 16,-7 4-1-16,-5-4 0 16,-15 0 1-16,10 0 0 0,-10 0 1 15,0 0 0-15,0 0 1 16,0 0 0 0,0 0 0-16,0 0 1 0,0 0 0 15,0 0-1-15,0 0 0 16,0 0 0-16,0 0-1 0,0 0 0 15,13 0-1-15,-4-4-1 16,3 2 0-16,6 2-1 16,7-3 1-16,3 0-1 15,6 3 1-15,3-2 0 0,5 0 0 16,3 2 0-16,2 0 0 16,1-2 0-16,-1-1 0 15,0 0 0-15,1 1 0 16,-9 2 0-16,3-3 0 0,-4 1 0 15,-3 2 0-15,-5 0 0 16,-3 0 0-16,-7-2 0 16,-6 2 0-16,-1 0-1 0,-3 0 1 15,-10 0-1-15,10 0 0 16,-10 0 0-16,0 0 0 16,0 0 0-16,0 0 0 15,0 0 0-15,0 0 1 16,0 0 0-16,0 0 0 15,0 0 0-15,7 4 0 0,-7-4 0 16,0 0 0-16,10 11-1 16,-10-11 1-16,8 12 0 15,-5-3 0-15,1 8 0 0,4-1 1 16,-1 7-1-16,-2 4 1 16,0 8 1-16,3 11 1 15,-6 9 1-15,0 11-1 16,-2 17 1-16,0 11 1 0,-2 7-1 15,-5 11 0-15,2 6 0 16,-3-1-2-16,3 6-1 16,5-3 1-16,0-3-1 15,0-1 0-15,2-7 0 16,6-3 0-16,0-1-1 0,-1-4 1 16,3-4-1-16,0-8 1 15,-5-5-1-15,1-10 0 16,3 0 0-1,-5-14 0-15,0-8-3 0,-2-10-5 16,1-4-7-16,-3-11-9 16,0-8-27-16,4-2-28 0,-4-17-7 15</inkml:trace>
  <inkml:trace contextRef="#ctx0" brushRef="#br1" timeOffset="15972.5759">12999 4241 302 0,'0'0'7'16,"0"0"3"-16,0 0 5 15,-4-10 2-15,4 10 2 16,0 0 1-16,-4-15 1 16,4 15 2-16,0-7-7 15,0 7-2-15,20-8-3 0,-4 3-1 16,3 5-2-16,6 0-1 16,5 0-1-16,0 0-1 15,7 11-5-15,-5-5 0 16,3 9 0-16,-5 3 0 15,-3 2 0-15,-4-1 0 16,-5 7 0-16,-11 0 0 0,-5 1 0 16,-7-2 0-16,-8 3 0 15,-8-2 0-15,-10 2 0 0,0-1 0 16,-7-4 0-16,-3 1 0 16,3-9 0-16,5 3 0 15,4-6 0-15,4-4 0 0,4-6 0 16,6-2 0-16,15 0 0 15,-10-2 0-15,10-11 0 16,4 0 0-16,8-4 0 16,6-2 0-16,6-6 0 15,5 0 0-15,9-5 0 16,4 1 0-16,0-1 0 0,6 3 0 16,-6-1 0-16,1 3 0 15,-4 4 0-15,-8 0 0 16,-1 4 0-16,-4 2 0 15,-7 3 0-15,-4-1 0 16,-5 4 0-16,1 4 0 0,-11 5 0 16,0 0 0-16,0 0 0 15,0 0 0-15,-2 7 0 16,-11 8 0-16,1 7 0 0,-4 5 0 16,-2 1 0-16,2 6 0 15,1 0 0-15,2 2 0 0,7-4 0 16,5-3 0-16,1-1 0 15,7-8 0-15,9 0 0 16,5-8 0-16,6-2 0 16,3-5 0-16,9-5 0 15,-2 0 0-15,2 0 0 16,-4-3 0-16,-3-2 0 0,-5-2 0 16,-5 4 0-16,-3 1 0 15,-9-3 0-15,-10 5 0 16,9-2 0-16,-9 2 0 15,0 0-28-15,0 0-60 0,-5 0-3 16</inkml:trace>
  <inkml:trace contextRef="#ctx0" brushRef="#br1" timeOffset="16297.9614">14018 4273 471 0,'0'0'4'0,"0"0"2"15,0 0 1-15,0-10 1 16,0 10-1-16,0 0 1 16,3-10-8-16,-3 10 0 0,22-7 0 15,-4 7 0-15,6 0 0 16,3-3 0-16,9 3 0 0,-4 0-13 16,-4 5-74-16,4 2-2 15</inkml:trace>
  <inkml:trace contextRef="#ctx0" brushRef="#br1" timeOffset="16467.5082">14035 4400 340 0,'0'0'4'0,"0"0"4"16,0 0 2-16,3 7 4 16,7-5 1-16,5 1 0 15,7-1 0-15,5-2 2 0,9 0-7 16,8-2-7-16,-2-3-26 15,10-2-55-15,6 1-2 16</inkml:trace>
  <inkml:trace contextRef="#ctx0" brushRef="#br1" timeOffset="17222.0272">14727 4478 351 0,'0'0'5'0,"0"0"1"16,0 0 2-16,-2 8 0 15,2-8 2-15,-4 12 0 16,4 1 1-16,0-3 1 15,4 2-3-15,3 0-1 16,5-7-1-16,11-2 1 0,-2-3 0 16,10-5 0-16,1-7 1 15,3-8-1-15,2-8 0 16,0-4-1-16,1-7-1 0,-8-8-2 16,-3-10-4-16,-7-3 0 15,-8-6 0-15,-4-1 0 0,-8-1 0 16,-2 7 0-16,-12 5 0 15,0 13 0-15,-4 6 0 16,2 13 0-16,-7 15 0 16,0 11 0-16,3 16 0 15,3 7 0-15,-1 14 0 0,9 8 0 16,4 10 0-16,5 6 0 16,7 1 0-16,11 0 0 15,6 1 0-15,6-8 0 16,10-9 0-16,0 1-6 15,-1-13-17-15,-1-6-62 16,4-5-4-16</inkml:trace>
  <inkml:trace contextRef="#ctx0" brushRef="#br1" timeOffset="17412.8703">15373 4382 374 0,'0'0'4'0,"0"0"4"15,-4 10 0-15,1 0 1 0,1 5 1 16,-2 4 0-16,4 4 0 16,-2-1 0-16,2 3-4 15,0 2-3-15,6-5-5 16,3 3-10-16,3 0-48 0,1-10-20 16</inkml:trace>
  <inkml:trace contextRef="#ctx0" brushRef="#br1" timeOffset="17730.3425">15764 4216 409 0,'0'0'6'15,"0"0"1"-15,-5-12 2 16,5 12 0-16,-15-8 2 0,3 8 0 16,-6 0 0-16,1 5 0 15,-1 10-4-15,0 3-3 16,1 6-1-16,2 2 0 0,5 3-2 16,8 0 0-16,2 0 0 15,2 0 0 1,10-5 0-16,6-7-3 0,10 1-3 15,-1-11-8-15,10-2-34 16,-2-5-38-16,4 0-2 16</inkml:trace>
  <inkml:trace contextRef="#ctx0" brushRef="#br1" timeOffset="18030.1227">16047 4260 387 0,'0'0'5'0,"0"0"1"16,-10 0 2-16,-3 6 2 15,4 1 0-15,-6 4 0 16,0 1 1-16,0 5 0 16,2 0-4-16,6 5-2 0,5-3-1 15,4-1-1-15,10-2-1 16,8-1 0-16,5-6 1 16,8-4-1-16,4-5 0 15,2 0 0-15,-1-5 0 0,-1-7 1 16,-4-3-1-16,-4 1 1 15,-8-7-1-15,-7-1 0 16,-12 0-1-16,-2-1 0 16,-12 7-1-16,-8-1-1 15,-5 8-4-15,0 6-6 0,-5 3-11 16,6-5-50-16,2 10-15 16</inkml:trace>
  <inkml:trace contextRef="#ctx0" brushRef="#br1" timeOffset="18385.6856">16549 4224 419 0,'0'0'3'0,"0"0"3"0,-5-11 0 16,-5 7 1-16,-4 2 1 16,-2-4 0-16,-6 4 0 15,0 2 1-15,-3 0-4 16,0 8-2-16,2 3-1 15,6 5-1-15,4 0-1 16,9 4 0-16,4 1 0 0,7-1-1 16,7 1 1-16,7-1 0 15,3-5 0-15,4 2-1 0,2-1 2 16,0-7-2-16,-3 3 1 16,-4-1 0-16,-7-2-1 15,-2-1 2-15,-10 2-1 16,-4-10 0-16,-7 12 0 15,-12-2 0-15,3-3 0 0,-13 1-1 16,1 0-2-16,-2-3-3 16,-2-3-6-16,9 3-28 15,11-3-43-15,1-2-2 16</inkml:trace>
  <inkml:trace contextRef="#ctx0" brushRef="#br1" timeOffset="18804.2631">16850 4192 430 0,'0'0'4'0,"0"0"1"0,0 0 0 15,0 0 2-15,-14 7-1 16,6 5 1-16,-8 5 1 0,2 8-1 16,1 6-3-16,-2 1-1 15,3 4 0-15,4 0-2 16,6-4 1-16,2-3-1 15,7-4 1-15,8-6-1 16,0-6 1-16,5-3 0 0,3-10 0 16,-1 0 1-16,0-15-1 15,2-3 2-15,-3-6-4 16,-4-11 0-16,-6-1 0 0,-2-7 0 16,-6-2 0-16,-3 5 0 15,-8-2 0-15,-5 11 0 16,-6 3 0-16,-2 8 0 15,-3 11 0-15,-2 9 0 16,5 2 0-16,-1 9 0 16,6 15 0-16,4-3 0 0,12 9 0 15,0-1 0-15,16-1 0 16,3 2-3-16,11-2-6 0,2-7-10 16,11-5-65-16,1-6-3 15</inkml:trace>
  <inkml:trace contextRef="#ctx0" brushRef="#br1" timeOffset="18968.765">17242 4270 430 0,'0'0'3'0,"0"0"2"15,0 0 1-15,4 8 1 16,-4 2 1-16,0 5 1 16,2 5 0-16,-2 4 0 15,0 8-3-15,2 3-3 16,-2 2-3-16,8 8-9 15,-6 7-51-15,3-15-26 0,5-2-1 16</inkml:trace>
  <inkml:trace contextRef="#ctx0" brushRef="#br1" timeOffset="19785.8722">17929 4149 407 0,'0'0'6'16,"0"0"3"-16,0-10 2 15,0 10 0-15,0 0 0 16,0 0 0-16,-10 0 0 15,5 12 1-15,1 11-6 0,2 2-3 16,0 10-2-16,2 4 0 16,0 1-1-16,4 4-2 15,5-1-5-15,-2-7-9 16,5-4-37-16,-3-2-33 0,-5-3-1 16</inkml:trace>
  <inkml:trace contextRef="#ctx0" brushRef="#br1" timeOffset="19967.4254">17713 4407 392 0,'0'0'5'0,"0"0"0"16,0-10 2-16,0 10-1 16,9-9 2-16,9-2 0 0,7 4 0 15,7-4 1-15,13 4-6 16,2 0-7-16,11 4-24 15,8 0-50-15,-6 1-3 16</inkml:trace>
  <inkml:trace contextRef="#ctx0" brushRef="#br1" timeOffset="20374.1535">18362 4320 392 0,'0'0'4'0,"0"0"3"15,0 0 0-15,-11 8 1 16,11-8 0-16,-9 17 1 0,4-7 0 16,2 5 1-16,3-3-4 15,5 0-1-15,7-4-1 16,9-3-1-16,6-3 1 16,3-2 0-16,4-9-1 0,1-7 0 15,0-6 0-15,-3-5 0 16,0-10 0-16,-9-6-1 15,-3-5 0-15,-13-5 0 16,1-6 0-16,-8-1-1 16,-5 6 1-16,-2 1-2 0,-9 9 1 15,-1 11-2-15,-3 13 1 16,0 16 0-16,-3 8-1 16,4 16 1-16,1 16-2 0,4 11 2 15,7 4-1-15,7 11 1 16,0 3 0-16,9 0-1 15,8-4 0-15,10-1-4 0,3-11-6 16,11-4-32-16,-4-10-42 16,0-6-1-16</inkml:trace>
  <inkml:trace contextRef="#ctx0" brushRef="#br1" timeOffset="20731.8019">18880 4339 434 0,'0'0'6'16,"-7"-9"3"-16,7 9 1 15,-9-17 1-15,1 9 0 0,6-1 1 16,-1-3-1-16,3 1-4 16,13 1-7-16,1 2 0 15,11 3 0-15,3 3 0 0,4 2 0 16,-2 0 0-16,-1 7 0 15,-3 5 0-15,-9 6 0 16,-7 5 0-16,-10 4 0 16,-2 0 0-16,-9 0 0 0,-6 1 0 15,-4-4 0-15,-1 1 0 16,1-3 0-16,3-4 0 16,3-6 0-16,7 1 0 15,8-13 0-15,0 0 0 0,16 5 0 16,9-5 0-1,-1-11-3-15,9-3-8 0,6-1-43 16,1 2-33-16,-2-4-1 16</inkml:trace>
  <inkml:trace contextRef="#ctx0" brushRef="#br1" timeOffset="21096.0465">19726 4063 435 0,'0'0'4'0,"0"0"3"0,0-11 0 15,0 11 1-15,-5-13 1 16,-5 9 0-16,-4 1 0 0,-1 3 1 16,-11 0-4-16,1 18-3 15,0 5 1-15,-2-1-4 16,5 10 0-16,5 4 0 0,4 0 0 16,9-1 0-16,4-3 0 15,12-5 0-15,6-4 0 16,5-2-4-16,7-8-7 15,11-1-22-15,8-4-52 0,-11-8-3 16</inkml:trace>
  <inkml:trace contextRef="#ctx0" brushRef="#br1" timeOffset="21384.033">19953 4159 388 0,'0'0'5'0,"0"0"2"0,-16 0 1 16,7 4 2-16,-3 2-1 15,-2 2 2-15,2 2 0 16,-1-1 0-16,4 4-4 16,6 2-2-16,3-4-2 0,12 2 0 15,6-1 0-15,7-5 0 16,8 1-1-16,6-8 0 16,0 0 1-16,2 0-1 0,-6-8 0 15,-3-4 0-15,-5-2 0 16,-7-9 0-16,-10 4-1 15,-10 0-1-15,-2-2 0 0,-14 4-2 16,-3 2-3-16,-6 5-7 16,-2 2-25-16,-3 8-48 15,7 5-1-15</inkml:trace>
  <inkml:trace contextRef="#ctx0" brushRef="#br1" timeOffset="21744.8378">20429 4083 402 0,'0'0'3'0,"0"0"2"0,-12-6 1 15,0 4 1-15,-3 2 0 16,-6 0 1-16,5 0-1 16,-7 0 0-16,3 8-2 0,3-2-3 15,1 10-1-15,7-1-1 16,4 2 0-16,5 2 0 15,5 2 0-15,7-5 0 0,6 4 1 16,4-2-1-16,6-1 0 16,-3 1 1-16,1-4-1 15,-1-1 0-15,-4-1 0 16,-6 0 0-16,-3-1 1 16,-7-2-1-16,-5-9 1 0,-10 10-1 15,-8-5 1-15,-4 0 0 16,-8 0-1-16,-2-5 0 15,-1 2-3-15,-4 4-4 16,11-5-23-16,15 2-50 16,-9-3-2-16</inkml:trace>
  <inkml:trace contextRef="#ctx0" brushRef="#br1" timeOffset="22026.3918">20941 3831 452 0,'0'0'3'0,"0"0"1"0,-4-1 0 15,4 1 2-15,-17 15 0 16,4 4 2-16,-4 13 0 16,-3 6 1-16,-1 12-2 15,4 4-3-15,-3 5-4 0,8 6 0 16,2-3 0-16,7-6 0 15,3 1 0 1,3-5 0-16,9-5 0 0,3-5 0 16,10-7 0-16,-2-7 0 15,12-3-31-15,2-11-56 16,-3-12-2-16</inkml:trace>
  <inkml:trace contextRef="#ctx0" brushRef="#br1" timeOffset="22474.757">21262 4025 369 0,'0'0'7'0,"0"0"5"0,-2-9 1 16,2 9 0-16,0 0 1 16,0 0 0-16,-15-6 0 15,5 9 0-15,-1 9-6 16,-1 8-3-16,-4 8-2 15,3 2-1-15,-4 6-1 0,4 6 2 16,6-5-1-16,2 3 0 16,5-5 0-16,5-3 0 15,7-7 1-15,5-5-1 16,6-11 1-16,3-4 0 0,-1-5-3 16,5-7 0-16,-6-11 0 15,5-4 0-15,-11-10 0 16,-2 0 0-16,-5-10 0 0,-4 0 0 15,-4-4 0-15,-6 3 0 16,-7 0 0-16,-5 9 0 16,-2-1 0-16,-1 13 0 15,-3 6 0-15,2 9 0 0,2 7 0 16,-1 10 0-16,11 10 0 16,0 7 0-16,5 5 0 15,4 6 0-15,8-1-2 16,3-1-5-16,8 4-8 15,0-7-29-15,8-3-42 16,4-9-1-16</inkml:trace>
  <inkml:trace contextRef="#ctx0" brushRef="#br1" timeOffset="22647.7885">21683 4180 421 0,'0'0'2'0,"0"0"1"16,0 0 2-16,0 7 0 15,0-1 0-15,-3 10 1 0,1-1-1 16,2 7 2-16,0-1-3 16,0 8-2-16,0-5-4 15,5 6-12-15,0 2-47 16,4-14-21-16</inkml:trace>
  <inkml:trace contextRef="#ctx0" brushRef="#br1" timeOffset="22851.796">21991 4013 435 0,'0'0'3'0,"0"0"-2"16,0 0 1-16,0 0 0 16,-5 10 1-16,3 5-1 0,-4 6 0 15,3 8 1-15,1 5-2 16,2 7-1-16,0 3-5 15,-2-5-11-15,2-1-63 16,0-2-1-16</inkml:trace>
  <inkml:trace contextRef="#ctx0" brushRef="#br1" timeOffset="23025.352">21854 4235 430 0,'0'0'5'0,"0"0"0"0,0-11 2 15,0 11 0-15,10-15 0 16,2 10 0-16,8 0 0 16,10-1-3-16,5 6-10 15,2-1-26-15,11-2-50 0,-2 3 0 16</inkml:trace>
  <inkml:trace contextRef="#ctx0" brushRef="#br1" timeOffset="23425.9985">22438 4038 435 0,'0'0'3'0,"0"0"2"16,0 0 0-16,-8 0 1 15,8 0 0-15,-16 14 0 0,5 1 1 16,1 3 0-16,-5 4-3 16,8 8-1-16,-1-1 0 15,3-2 0-15,1 4 0 16,4-5-1-16,4-1 1 0,5-7 0 15,8 0 0-15,5-12 1 16,5 0-4-16,-2-6 0 16,7-3 0-16,-4-12 0 15,4-5 0-15,-7-5 0 16,-3-7 0-16,-5-7 0 0,-2-7 0 16,-9 3 0-16,-4-2 0 15,-2 3 0-15,-5 2 0 16,-8 8 0-16,-1 9 0 0,-7 11 0 15,5 8 0-15,-7 8 0 16,4 8 0-16,1 11 0 16,2 7 0-16,7 2 0 15,6 4 0-15,3 4 0 0,5-2 0 16,11 1-4-16,1-6-26 16,8-1-56-16,7-5-2 15</inkml:trace>
  <inkml:trace contextRef="#ctx0" brushRef="#br1" timeOffset="23754.96">22823 4255 453 0,'0'0'5'0,"-7"-9"2"16,7 9 2-16,-7-12 0 15,7 12 0-15,-5-18 1 16,5 11-1-16,5-3-9 15,7 4 0-15,6 2 0 16,7 2 0-16,-1 2 0 0,1 0 0 16,-3 0 0-16,-4 9 0 15,-3 2 0-15,-8 3 0 16,-7 3 0-16,-7 5 0 0,-8 2 0 16,0 0 0-16,-5 0 0 15,2 1 0-15,-1-3 0 16,7-4 0-16,7-3 0 15,7-3 0-15,8-2 0 16,10-5-8-16,7-5-6 16,8-5-40-16,5-5-33 0,5-5-2 15</inkml:trace>
  <inkml:trace contextRef="#ctx0" brushRef="#br1" timeOffset="23996.7702">23370 3755 443 0,'0'0'5'15,"0"0"2"-15,0-8 1 16,0 8 2-16,0 0-1 0,0 0 0 16,0 0 1-16,0 6 0 15,3 21-10-15,5 7 0 16,3 11 0-16,5 12 0 16,-2 6 0-16,6 5 0 15,-5 5 0-15,0-1 0 0,-5-1 0 16,-7-6 0-16,-3-1 0 15,-13-5 0-15,-9-4 0 16,-10-6 0-16,-8-12 0 16,-5 3-84-16,1-4-5 15</inkml:trace>
  <inkml:trace contextRef="#ctx0" brushRef="#br1" timeOffset="27165.5414">13506 5616 348 0,'0'0'6'0,"0"0"5"16,-3-13 1-16,3 13 3 16,-2-10 0-16,2 10 2 0,-8-12 0 15,8 12-1-15,0 0-5 16,0 0-3-16,-10 3-3 16,9 6-2-16,1 6-2 0,0 2 0 15,0 4 1-15,1-1 0 16,9-1 0-16,5-2 1 15,3-2 0-15,2-3 0 0,5-3 1 16,5-9-1-16,-3 0 0 16,3-11-3-16,-3-4 0 15,0-5 0-15,-5-6 0 16,-1-2 0-16,-12-2 0 16,1 3 0-16,-5 0 0 0,-5 4 0 15,0 5 0-15,-2 4 0 16,2 14 0-16,-13-7 0 15,13 7 0-15,-9 17 0 16,9 2 0-16,0 12 0 0,3 1 0 16,3 5 0-1,7 5 0-15,2 3 0 0,2-1 0 16,1 1 0-16,0-4 0 16,-4 0 0-16,-2-4 0 0,-3 0 0 15,-9-5 0-15,0-7 0 16,-14-1 0-16,-5-3 0 15,-8-4 0-15,-3-2 0 0,-7-3 0 16,-8-7 0-16,5 2 0 16,-5-4 0-16,5 0 0 15,1-3 0-15,9 0 0 16,3-3 0-16,11 0-45 16,7-2-43-16,9 5-2 0</inkml:trace>
  <inkml:trace contextRef="#ctx0" brushRef="#br1" timeOffset="27397.951">14243 5735 466 0,'0'0'4'0,"0"0"2"15,3-14 1-15,-3 14 0 16,13-9 1-16,-2-1-1 0,3 5-1 16,2-2-6-16,8 5 0 15,-4-4-22-15,0 6-62 16,4 0-3-16</inkml:trace>
  <inkml:trace contextRef="#ctx0" brushRef="#br1" timeOffset="27558.0322">14280 5859 374 0,'0'0'9'0,"0"0"1"15,4 0 1-15,8 0 0 0,6 0 1 16,7 0 0-16,3-3-1 16,4-4-9-16,6 0-76 15,9 4-4-15</inkml:trace>
  <inkml:trace contextRef="#ctx0" brushRef="#br1" timeOffset="28307.504">14871 5796 344 0,'0'0'6'0,"0"0"2"16,-10 0 2-16,10 0 1 16,-10 5 3-16,10-5-2 15,-13 15 2-15,6-6 0 16,2 2-5-16,3 2-1 16,2-3 1-16,0-10-1 0,14 12-1 15,4-12 1-15,7-5-1 16,5-5 0-16,5-13 0 0,4-1-2 15,4-6-2-15,-3-10-3 16,-3-4 0-16,-5-5 0 16,-7-9 0-16,-5-2 0 0,-10-3 0 15,-10-2 0-15,-5 3 0 16,-10 8 0-16,-7 7 0 16,-3 9 0-16,-3 11-3 15,-4 15 3-15,0 9-1 16,0 11 0-16,7 14 1 15,2 13-1-15,9 7 0 0,5 7 3 16,9 8 0-16,9 3 1 16,7 2-3-16,14 0 0 15,4-8 0-15,7-1 0 16,4-10 0-16,0-8 0 0,-1-2 0 16,-2-13-15-16,-1-6-69 15,-4-1-3-15</inkml:trace>
  <inkml:trace contextRef="#ctx0" brushRef="#br1" timeOffset="28542.395">15396 5663 422 0,'0'0'5'0,"0"0"1"16,0 0 0-16,0 7 2 0,0 3 1 15,0 0 0-15,0 4 0 16,0 3 1-16,0 3-5 16,2 4 0-16,3-3-2 15,2 2-4-15,1-4-5 16,5 7-20-16,12-4-55 0,-16-7-3 16</inkml:trace>
  <inkml:trace contextRef="#ctx0" brushRef="#br1" timeOffset="28964.5588">15952 5566 449 0,'0'0'3'0,"0"0"2"0,-7-15 0 15,7 15 1-15,-13-14 0 16,1 4 0-16,0 2 0 16,-1 0 0-16,-4 8-3 0,0 0-1 15,-2 8-1-15,5 4-1 16,-2 6 0-16,6 2 0 16,6 2 0-16,4 0 1 0,3 3-1 15,8 0 1-15,9-3 0 16,4-3-1-16,1 1 1 15,2 1 0-15,0-1-1 16,2-6 0-16,-6-1 0 0,-5-1 0 16,-4-3 0-16,-6 3 0 15,-8-1 1-15,-5-4-1 16,-10 4 0-16,-7-4 1 16,-6-2 0-16,-4 3-1 0,-5-6 0 15,-2 0-3-15,2-2-2 16,3 0-8-16,9-4-39 15,6-1-32-15,3-3-1 16</inkml:trace>
  <inkml:trace contextRef="#ctx0" brushRef="#br1" timeOffset="29161.422">16148 5584 430 0,'0'0'4'0,"0"0"2"16,0 0 0-16,0 0 2 15,0 0 0-15,6 9 1 16,-6 3 0-16,0 6 0 0,0 0-3 16,0 7-2-16,0-1-2 15,0 3-5-15,3-3-9 16,4 2-22-16,13-4-49 16,-10-10-1-16</inkml:trace>
  <inkml:trace contextRef="#ctx0" brushRef="#br1" timeOffset="29525.0123">16323 5611 417 0,'0'0'4'15,"0"0"1"-15,0 0 0 16,0 0 0-16,0 0 0 0,0 5 0 16,0 4 1-16,0 7-1 15,1 1-3-15,2 0-1 0,-3 3 1 16,6 0-1-16,-1-3 0 15,-2-2 0-15,0-5 1 16,3 0 0-16,-6-10 2 16,12 5-1-16,-12-5 1 0,16-13 0 15,-4-1-1-15,3-4 1 16,-1-2-2-16,4-5-1 16,2 1 0-16,-5 4-1 0,3-1 0 15,-9 7-1-15,3 4-1 16,1 8 1-16,-3 2 1 15,-10 0-1-15,15 14 0 16,-10 4 1-16,0 0-1 16,0 4 0-16,0 3-3 15,-1-6-7-15,5 6-16 0,3-4-53 16,-3-7-3-16</inkml:trace>
  <inkml:trace contextRef="#ctx0" brushRef="#br1" timeOffset="29940.9411">16815 5474 396 0,'0'0'5'16,"0"-9"3"-16,0 9 2 15,-5-12 0-15,5 12 0 0,0 0 2 16,-17-8-1-16,6 13 1 16,2 10-4-16,-3 9-3 15,-1 6-2-15,3 2 0 16,1 5 0-16,3 0-1 15,6 1-1-15,0-6 1 0,10-7 0 16,5-4 0-16,3-3 0 16,1-7 0-16,2-7 0 15,6-4-2-15,-2-9 0 16,-3-9 0-16,0-2 0 0,-7-10 0 16,0-1 0-16,-8-10 0 15,-1 2 0-15,-6-8 0 16,-9 4 0-16,-5 4 0 0,-4 5 0 15,-6 8 0-15,2 7 0 16,-6 9-2-16,1 10-2 16,2 7 3-16,8 8 1 15,1 7 1-15,7 7 0 0,9 0 0 16,5 2 1-16,9 5 0 16,13-2-2-16,3-7-10 15,13-14-56-15,1 8-18 16</inkml:trace>
  <inkml:trace contextRef="#ctx0" brushRef="#br1" timeOffset="30111.0119">17267 5549 436 0,'0'0'4'16,"0"0"0"-16,-5 5 3 0,5 2 1 15,-2 8 0-15,2 2 0 16,0 3 0-16,5 5 1 15,2 5-7-15,1-3-13 0,7 2-68 16,0 4-4-16</inkml:trace>
  <inkml:trace contextRef="#ctx0" brushRef="#br1" timeOffset="30757.4645">17742 5404 366 0,'0'0'9'15,"0"-9"1"-15,0 9 3 16,-2-12 1-16,2 12 2 16,-2-15-1-16,2 15 0 0,0 0 1 15,0 7-4-15,0 13-3 16,0 6-3-16,0 3-1 15,2 5 0-15,0 1-5 16,5 7 0-16,-4-10-3 16,5 0-17-16,-5 9-61 0,-1-19-5 15</inkml:trace>
  <inkml:trace contextRef="#ctx0" brushRef="#br1" timeOffset="30913.3285">17613 5564 438 0,'0'0'5'0,"0"0"0"16,0 0 1-16,0-10 0 0,0 10 1 16,15-9-1-16,5 1 1 15,7-1-1-15,11 8-8 16,6-7-11-16,8 2-67 16,6 4-4-16</inkml:trace>
  <inkml:trace contextRef="#ctx0" brushRef="#br1" timeOffset="31290.3286">18255 5484 390 0,'0'0'5'0,"0"0"3"16,-14 8 1-16,14-8 1 16,-11 15 0-16,11-15 2 15,-10 18 0-15,8-9 1 16,2-9-3-16,7 12-3 0,9-9 0 15,7-1-2-15,2-2 0 16,5-9 0-16,2-5-2 16,1-7-3-16,-1-4 0 0,-6-4 0 15,0-12 0-15,-5-3 0 16,-9-11 0-16,-5-1-2 16,-3-5 1-16,-4 7-1 15,-9 0 3-15,-5 7-1 0,-4 6 0 16,-2 17 0-16,0 12 0 15,-2 12-1-15,-1 17 0 16,6 16 0-16,4 9 1 16,4 11-1-16,9 5 1 15,0 9 1-15,12-2 0 0,10 2-5 16,8-10-10-16,7-6-67 16,4-4-3-16</inkml:trace>
  <inkml:trace contextRef="#ctx0" brushRef="#br1" timeOffset="31641.0955">18781 5424 418 0,'0'0'6'0,"0"0"2"16,-7-15 1-16,5 9 1 16,-1-5 1-16,-2-1-1 15,5 2 1-15,0-2 0 16,8 3-6-16,6 3-2 0,4 4-1 15,5 2-2-15,-4 0 0 16,3 9 0-16,-1 2 1 16,-7 6 1-16,-9 2 0 15,-5 5 0-15,-4-3-2 16,-9 7 0-16,-2-6 0 0,-5 2 0 16,0-1 0-16,0-3 0 15,3-1 0-15,4-4 0 16,3-5 0-16,8 0 0 0,2-10 0 15,12 7 0-15,8-7 0 16,10-3 0-16,0-3 0 16,12-2-2-16,3-2-22 15,2-2-60-15,5 2-3 0</inkml:trace>
  <inkml:trace contextRef="#ctx0" brushRef="#br1" timeOffset="32253.1324">19602 5199 394 0,'0'0'4'0,"0"0"1"16,-3-15 1-16,-6 8 0 0,-7 2 1 16,-1-2 0-16,-3 2 2 15,-7 2-3-15,2 3-1 16,-5 3-2-16,1 7-1 16,9 4 0-16,-1 6-1 0,7 1 1 15,8 3-1-15,6 1 1 16,4 1 0-16,10 5 2 15,9-4 1-15,9 0 0 0,6-3-1 16,9 0 1-16,-5-3-1 16,8-1 0-16,-9-5 0 15,-3-3-3-15,-9 0 0 0,-6 0-1 16,-13-3 2-16,-10-9-1 16,-12 15 0-16,-13-10 0 15,-10 0 0-15,-10-3 0 16,-2 3 0-16,-3-5-1 15,1 0 2-15,4 0-4 0,7-2-1 16,9-1-8-16,8-4-17 16,-6-1-55-16,29-1-3 15</inkml:trace>
  <inkml:trace contextRef="#ctx0" brushRef="#br1" timeOffset="32434.6575">19856 5331 394 0,'0'0'2'16,"0"0"1"-16,0 0 3 0,2 12 1 16,-2 1 1-16,0-1 2 15,0 5 0-15,0 2 0 16,3 4-1-16,1 0-4 0,6-1-9 16,1-5-21-16,-9-2-53 15,17 0-2-15</inkml:trace>
  <inkml:trace contextRef="#ctx0" brushRef="#br1" timeOffset="32793.1652">20146 5331 392 0,'0'0'5'0,"0"0"2"0,0 0 0 16,0 0 1-16,-5 0-1 15,5 0 1-15,-9 10 0 16,6-1 0-16,-3 4-2 0,6 2-3 15,-2 2 0-15,2-3 0 16,0 1 0-16,2-1 0 16,1-5 0-16,-3-9 1 0,10 13-2 15,-10-13 1-15,12 0 0 16,-1-7-1-16,1-5 1 16,3-6-2-16,2-1-1 15,6 0-1-15,0-3 0 0,3 2-1 16,-6 3 0-16,3 4 0 15,-4 6-1-15,-1 4 3 16,-4 3 0-16,-5 14-1 16,-2 0 0-16,-2 4 2 15,-1 1 1-15,-1 5-2 0,3-1-3 16,-4 0-8-16,3-4-21 16,5-2-49-16,-1-2-1 15</inkml:trace>
  <inkml:trace contextRef="#ctx0" brushRef="#br1" timeOffset="33078.6797">20947 4902 414 0,'0'0'4'0,"0"0"1"16,-8-6 0-16,1 10 1 0,-5 6 1 15,-6 5 0-15,-5 12 1 16,2 7 1-16,-5 14-3 16,2 6-1-16,3 8 0 15,6 2 2-15,3 6-2 16,9-4 1-16,3-1-1 0,9-3 0 16,5-8-3-16,2-4-2 15,8-8 0-15,1-10-5 16,7-2-18-16,11-11-60 0,-11-8-4 15</inkml:trace>
  <inkml:trace contextRef="#ctx0" brushRef="#br1" timeOffset="33525.7973">21292 5075 370 0,'0'0'6'0,"0"0"3"15,-9-12 1-15,9 12 0 0,-18-5 2 16,6 5 0-16,-6 5 1 16,-2 10 0-16,-2 7-5 15,2 11-2-15,0 1-1 16,5 6-1-16,5 2 0 16,2 2-2-16,6-1 2 15,2-6 0-15,13-7-1 0,2-3 1 16,5-10 0-16,5-7 0 15,-1-2 0-15,6-8-4 0,-5-12 0 16,2-3 0-16,-7-11 0 16,0-1 0-16,-7-12 0 15,-4-1 0-15,-6-7 0 0,-3-3 0 16,-8 6 0-16,-7 2 0 16,0 4 0-16,-6 9 0 15,6 11 0-15,-3 9 0 16,1 9 0-16,1 9-2 0,3 11 1 15,10 10 1 1,-1 0 0-16,4 7-1 0,11 0 0 16,6-2-3-16,10-1-8 15,3-11-16-15,-5 1-57 16,14-6-2-16</inkml:trace>
  <inkml:trace contextRef="#ctx0" brushRef="#br1" timeOffset="33692.931">21628 5245 404 0,'0'0'2'16,"0"0"1"-16,0 0 2 0,0 7 0 16,-3 5 1-16,-1 3 0 15,1 5 1-15,-3 7 0 16,4 0 0-16,2 5-3 0,0-2-4 16,5 2-8-16,3-7-21 15,-6-1-49-15,15-7-1 16</inkml:trace>
  <inkml:trace contextRef="#ctx0" brushRef="#br1" timeOffset="33894.4027">21924 5142 427 0,'0'0'3'0,"0"0"2"15,0 0-1-15,0 0 0 16,0 0 1-16,-8 15-1 0,5 3 1 15,1 6 1-15,2 9-4 16,0 4-1-16,0 5 0 16,5 3-2-16,1-4-7 0,6 0-17 15,0-7-55-15,-7-7-1 16</inkml:trace>
  <inkml:trace contextRef="#ctx0" brushRef="#br1" timeOffset="34040.2">21824 5346 410 0,'0'0'2'0,"0"0"0"16,0-12 0-16,0 12 0 15,18-14-1-15,-1 5-3 16,5 1-11-16,1 8-54 0,11-10-10 16</inkml:trace>
  <inkml:trace contextRef="#ctx0" brushRef="#br1" timeOffset="34439.3188">22317 5095 414 0,'0'0'3'16,"0"0"1"-16,0 0 0 15,0 0 2-15,-3 5 2 0,-7 5-1 16,0 8 1-16,-5 2 1 16,-2 4-3-16,1 6 0 15,0 7-1-15,5-2-2 16,1 2 1-16,8-2-1 15,2-3 1-15,5-6-1 0,5-6 1 16,5-2 0-16,5-7-1 16,2-7 0-16,0-4-3 15,3-4 0-15,-3-8 0 16,-3-8 0-16,-2-6 0 16,-5-6 0-16,-2-5 0 15,-8-5 0-15,-2-3 0 0,-5-2 0 16,-2 5 0-16,-8 7 0 15,1 5 0-15,-2 8 0 0,1 5 0 16,1 15 0-16,-2 4-2 16,7 13 1-16,4 9 0 15,1 3 1-15,4 9-1 0,11 0-2 16,4 5-5-16,8 3-13 16,6-2-61-16,19-7-5 31</inkml:trace>
  <inkml:trace contextRef="#ctx0" brushRef="#br1" timeOffset="34742.2061">22687 5311 441 0,'0'0'4'0,"0"0"1"16,-15-12 3-16,15 12 1 15,-8-13 0-15,8 13 0 0,-7-15 0 16,7 15 0-16,2-10-4 15,11 10-2-15,4 0-3 0,3 0 0 16,-3 8 0-16,4-1 0 16,1 5-2-16,-7 6 1 15,-8-1 0-15,-7 6 1 16,-2-3 1-16,-10 2-1 0,-6 2 3 16,1-3-3-16,1-1 0 15,4-6 0-15,2 1 0 16,7-8 0-16,3-7 0 15,16 12 0-15,3-9-8 0,9-3-11 16,4-15-60-16,11 8-11 16</inkml:trace>
  <inkml:trace contextRef="#ctx0" brushRef="#br1" timeOffset="34980.4451">23085 4959 430 0,'0'0'3'0,"0"0"2"15,0 0 1-15,0 0-1 16,0 0 2-16,4 10 1 0,4 7-1 16,2 5 2-16,2 8-3 15,-1 10-1-15,6 7-1 16,1 5 2-16,-2 8-2 16,-6-1 2-16,0 3-6 15,-7-3 0-15,-6 1 0 0,-9-3 0 16,-10-3 0-16,-5-1 0 15,-16-6 0-15,6 4 0 16,-8-6-79-16,-10-5-10 16</inkml:trace>
  <inkml:trace contextRef="#ctx0" brushRef="#br1" timeOffset="41573.0686">1332 9071 347 0,'0'0'6'0,"0"0"3"16,0 0 3-16,0 0 3 15,0 0-1-15,0 0 0 16,0 0-1-16,0 0 1 0,6 0-5 16,4 0-2-16,2 11-2 15,6 1-3-15,7 3 1 16,2 2 1-16,5 5-1 15,5 4 0-15,-2 1 0 0,-3 2 0 16,-2 1-2-16,-5 0 0 16,-5-1 1-16,-5 5-1 15,-8-2 0-15,-2 1 0 16,-5 2 1-16,-7-2-1 16,-8 0 0-16,-5-3 0 15,-7-3 0-15,-3-1 0 0,0-4 0 16,-3-5 0-16,-3-7 1 15,6-5-1-15,-4-5 1 16,8-3 0-16,3-6 0 0,7-6-2 16,-2-4 0-16,8-7 0 15,5-1 0-15,2 0 0 16,3 0 0-16,11-1 0 0,1 1 0 16,5 2 0-16,8 5 0 15,3 0 0-15,4 8 0 16,0 0 0-16,5 2 0 15,-4 2 0-15,1 8 0 0,1 0 0 16,-5 0 0-16,-5 3 0 16,-7 4 0-16,-1-5 0 15,-8 4 0 1,-9-6 0-16,13 5 0 0,-13-5-3 16,0 0-2-16,0 0-5 15,0 0-7-15,0 0-26 0,-6 4-43 16,6-4-3-16</inkml:trace>
  <inkml:trace contextRef="#ctx0" brushRef="#br1" timeOffset="44675.5457">1825 9208 368 0,'0'0'6'0,"0"0"3"15,-8-10 3-15,8 10 1 16,-7-8 1-16,7 8 2 15,-5-13-2-15,5 13 1 16,0-12-4-16,10 10-3 0,5-1-3 16,4 0-1-16,6 3-2 15,3 6 0-15,4 2 0 16,-2 4-1-16,2 3 0 16,-7 0 0-16,-2 7-1 15,-6 0 0-15,-4 0 1 0,-11 4-1 16,-2-2 0-16,-2 0 1 15,-14 2-1-15,2-4 1 16,-6-5 0-16,3 1-1 16,-6-6 1-16,3-3 1 0,3-4-2 15,4-2 0-15,6-3 0 16,7 0 0-16,-10-17 0 16,13-3 0-16,5 1 0 15,9-8 0-15,0-4 0 0,5-3 0 16,6-4 0-16,-3 3 0 15,5-1 0-15,-6 5 0 16,1 2 0-16,-8 5 0 0,0 1 0 16,-4 11 0-16,-5 2 0 15,-8 10 0-15,0 0 0 16,7 6 0-16,-7 8 0 16,-3 5 0-16,-4 8 0 15,2 2 0-15,-3 0 0 0,3 3 0 16,0-3 0-16,5-6 0 15,0 0 0-15,0-7 0 16,8-3 0-16,5-3 0 0,4-6 0 16,3-1 0-16,0-3 0 15,5 0 0-15,1 0 0 16,-3-3 0-16,2 3 0 16,-5-2-23-16,-3 2-65 0,-1 5-2 15</inkml:trace>
  <inkml:trace contextRef="#ctx0" brushRef="#br1" timeOffset="45410.4176">1017 9884 381 0,'0'0'6'0,"0"0"1"15,0 0 1-15,0 0 0 0,0 0 0 16,0 0 0-16,0 0 2 16,0 0 1-16,10-6-2 15,12 6-2-15,8 0 0 0,18 3 1 16,6-3 2-16,16 0-1 15,7-3 0-15,17-3-4 16,6 0-5-16,6-1 0 16,7-3 0-16,-2 5 0 0,-1-2 0 15,2 0 0-15,-8 4 0 16,-5-2 0-16,-10 2 0 16,-11 2 0-16,-9-2 0 15,-14 3 0-15,-10-3 0 16,-15 3 0-16,-8 0 0 15,-11 0 0-15,-11 0 0 0,0 0 0 16,0 0 0-16,0 0 0 16,0 0 0-16,0 0 0 15,-11 3 0-15,11-3 0 0,-15 3 0 16,2-3 0-16,-3 1-77 16,16-1-15-16</inkml:trace>
  <inkml:trace contextRef="#ctx0" brushRef="#br1" timeOffset="67901.9879">1566 10228 307 0,'0'0'8'0,"0"0"5"0,0-7 2 15,0 7 2-15,0-13 4 16,0 13 2-16,0-12-1 15,0 12 0-15,0-10-8 16,0 10-3-16,0 0-4 0,-4 10-2 16,-6 8-3-16,2 4 0 15,-2 5-2-15,3 4 2 16,-4 7-1-16,1-1 1 0,3 0-1 16,3-1 0-16,4-2 0 15,0-2 0-15,4-7 0 16,3 0-1-16,3-8 1 15,3-2 0-15,4-8 0 0,1-2 1 16,2-5 0-16,2-3 0 16,3-9 1-16,0 0-3 15,-2-8 0-15,-2-7 0 0,-1 0 0 16,-3-8 0-16,-4-2 0 16,-3-3 0-16,-4-2 0 15,-6 2 0-15,-6 3 0 16,-7 3 0-16,-1 2 0 15,-6 6 0-15,0 7 0 16,1 4 0-16,-6 3 0 0,2 4 0 16,3 8 0-16,-2 0 0 15,2 3 0-15,2 6 0 16,1 4 0-16,2 4 0 16,5 0 0-16,1 1 0 0,6 2 0 15,3-1 0-15,3 2 0 16,11-4 0-16,4-5 0 0,3-2 0 15,9-3 0-15,4-2 0 16,-2-3 0-16,3-2 0 16,-3 0 0-16,-6-4 0 15,-3 1 0-15,-3 1 0 16,-10-1 0-16,-10 3 0 0,13-2 0 16,-13 2 0-16,0 0 0 15,0 0 0-15,0 0 0 16,0 0 0-16,0 0 0 15,0 0 0-15,0 0 0 16,0 0 0-16,-8 0 0 0,8 0 0 16,0 0 0-16,-10 2 0 15,10-2-10-15,0 0-24 16,-10 16-55-16,8-6-2 16</inkml:trace>
  <inkml:trace contextRef="#ctx0" brushRef="#br1" timeOffset="68721.9666">2048 10377 411 0,'0'0'6'0,"0"0"2"0,0-8 3 15,0 8 1-15,0 0 1 16,0-14 1-16,0 14 1 15,0 0-1-15,0-11-7 0,0 11-7 16,0 0 0-16,3 11 0 16,0 1 0-16,-3 3 0 15,0 4 0-15,0 1 0 16,0 8 0-16,0-1 0 0,0 0 0 16,0-2 0-16,0 0 0 15,0-3 0-15,0-5 0 16,0-2 0-16,0-8 0 15,0-7 0-15,2 15 0 16,-2-15 0-16,0 0 0 16,0 0 0-16,0 0 0 0,0 0 0 15,0 0 0-15,0 0 0 16,0 0 0-16,0-4 0 16,0 4 0-16,0 0 0 0,0-11 0 15,0 11 0-15,0 0 0 16,0 0 0-16,0 0 0 15,0 0-51-15,0 0-41 0,0 0-2 16</inkml:trace>
  <inkml:trace contextRef="#ctx0" brushRef="#br1" timeOffset="70252.8428">3117 9661 316 0,'0'0'8'0,"0"0"2"16,0 0 2-16,0 0 2 15,0 0 3-15,0 0 0 16,0 0 0-16,3 7 0 0,-3-7-5 16,0 0-2-16,0 0-1 15,15 0-1-15,0-4 0 16,10-2-2-16,2-1 1 0,8 0-1 15,1-3-1-15,5 0-2 16,1 3-5-16,-5 0-7 16,4 7-21-16,3 0-54 15,-21 1-3-15</inkml:trace>
  <inkml:trace contextRef="#ctx0" brushRef="#br1" timeOffset="70468.291">3184 9869 344 0,'0'0'5'16,"0"0"3"-16,0 0 5 0,0 0 3 16,9 0 2-16,0 0 2 15,6-3 1-15,5 1 0 16,2-1-3-16,8-4-4 0,3 2-4 16,1-2-7-16,3 2-3 15,-2 0 0-15,-5 3 0 16,-5-1 0-16,0 3-30 15,1 5-56-15,-16 0-3 0</inkml:trace>
  <inkml:trace contextRef="#ctx0" brushRef="#br1" timeOffset="71720.2698">1007 10124 361 0,'0'0'5'0,"-10"-5"5"0,10 5 2 15,-15-4 1-15,6-5 2 16,9 9 1-16,-16-6 0 0,16 6 1 16,-9-6-4-16,9 6-4 15,0 0-1-15,14 0-3 16,2 10-1-16,5 3 0 0,9 5-1 15,6 4-3-15,-4 4 0 16,3 7 0-16,-3-1 0 16,-5 7 0-16,-5-1 0 15,-10-3 0-15,-6-1 0 0,-9 1 0 16,-6-3 0-16,-11-3 0 16,-8 0 0-16,-2-5 0 15,-4 1 0-15,-3-8 0 0,-2-5 0 16,5-2 0-1,-1-5 0-15,3-5 0 0,9 0 0 16,4-7 0-16,4-8 0 16,6-3 0-16,9-1 0 15,4-6 0-15,8 0 0 16,10 0 0-16,0-2 0 0,7 5 0 16,0-3 0-16,6 7 0 15,0 6 0-15,-5 0 0 16,4 7 0-16,-6-5-17 0,-3 10-72 15,1 0-2-15</inkml:trace>
  <inkml:trace contextRef="#ctx0" brushRef="#br1" timeOffset="77418.5016">6745 9255 411 0,'0'0'3'0,"0"0"1"0,-11-13 1 16,4 6 0-16,-7 0 2 15,-7 1-1-15,-5 2 1 0,2-1-1 16,-2 5-2-16,1 5-2 15,5 7 0-15,-1 2-2 0,7 6 0 16,7 1 0-16,3 1 0 16,4 0 1-16,11 2-1 15,6-1 1-15,5 0 0 16,6-4 0-16,2 1 0 0,2-1 0 16,3-4 0-16,-5 1 0 15,-1-1-1-15,-6-5 0 16,-6-1 0-16,-4 1 1 15,-11 0-1-15,-4-3 1 16,-11 4 0-16,-9-5 0 16,-3 2-1-16,-7 2 1 0,-3-4-1 15,-4-4-1-15,6-1-2 16,3 3-5-16,0-4-16 16,0-4-58-16,18 1 0 15</inkml:trace>
  <inkml:trace contextRef="#ctx0" brushRef="#br1" timeOffset="77622.2214">6977 9346 419 0,'0'0'4'0,"0"0"1"16,0 0-1-16,0 0 2 0,7 5-3 15,-5 5 3-15,-2 0-1 16,5 4 0-16,-3 4-3 15,3 2-2-15,0 5-4 16,2-4-9-16,4-4-36 16,1 4-31-16,-3-9-3 15</inkml:trace>
  <inkml:trace contextRef="#ctx0" brushRef="#br1" timeOffset="77981.4196">7222 9349 404 0,'0'0'3'15,"0"0"-1"-15,0 0 0 16,0 0 0-16,0 0 0 16,-8 10 0-16,6 2 0 15,2-1 0-15,0 6-3 0,0 0 1 16,0 0 0-16,2-2 0 16,2-3 1-16,0-3 1 15,-4-9 3-15,7 8 1 16,-7-8 0-16,10-2 0 0,-5-8 0 15,2-5 1-15,4-2-1 16,-1-5-2-16,5 0-3 16,-3 1 0-16,5-1-1 15,-4 5 0-15,-1 5-2 16,-1 5 0-16,3 4 0 0,-7 6 0 16,4 9 1-16,-4 2-1 15,0 9 1-15,0 0 0 16,2 1 0-16,0 1-5 0,1 1-6 15,0-8-20-15,-5 2-47 16,15-5-4-16</inkml:trace>
  <inkml:trace contextRef="#ctx0" brushRef="#br1" timeOffset="78372.4031">7777 9240 392 0,'0'0'5'0,"0"0"2"0,-9-12 1 16,9 12 0-16,-14-8 0 15,7 8 0-15,-6 0 0 16,-4 10 0-16,4 7-4 16,1 5-3-16,-1 6 0 15,6 1-1-15,-1 6 1 16,6-7-1-16,2 1 1 0,7-4-1 16,3-8 1-16,3-5 1 15,1-4 0-15,7-8 0 16,-1 0 1-16,-3-11 0 0,3-2 0 15,-4-10 0-15,0-1 0 16,-4-9 0-16,-4-2-2 16,-5-4 1-16,-3 1-1 0,-9 2 1 15,0 1-2-15,-8 7 0 16,-3 8 0-16,-5 11-1 16,2 9-1-16,4 2 1 15,-4 17-1-15,8 7-1 16,5 4 2-16,8 6 0 0,2-4 0 15,9 4 0-15,9-4 0 16,5-8-4-16,11 2-9 16,1 3-54-16,2-19-15 15</inkml:trace>
  <inkml:trace contextRef="#ctx0" brushRef="#br1" timeOffset="78554.219">8082 9279 418 0,'0'0'3'0,"0"0"0"15,0 0 1-15,0 0 1 0,0 6 1 16,0 3 0-16,0 7 1 16,0 0 0-16,0 7-3 15,0-1 1-15,5 6-2 16,2-4 0-16,1 1-3 0,2-5-4 16,2 0-14-16,-2-2-62 15,3-11-2-15</inkml:trace>
  <inkml:trace contextRef="#ctx0" brushRef="#br1" timeOffset="82365.3763">12455 8874 426 0,'0'0'5'0,"-2"-14"2"0,-7 7-1 15,0-6 2-15,-3 1 1 0,-6 3 0 16,-2-4 0 0,-4 4 1-16,1 4-5 15,-2 5-2-15,0 2-2 0,3 8 0 16,2 5-1-16,7 2 0 16,6 5 0-16,4 3 0 15,6 0 0-15,10 2 0 0,6-2 1 16,6 2 0-16,3-7 0 15,4 2 0-15,0-2 0 16,0-5-1-16,-7 0 1 0,0-5-1 16,-8 0 0-16,-4-5 0 15,-8 5 0-15,-5-10 0 16,-10 14 1-16,-10-6-1 16,0-1 0-16,-12 1 1 0,-1-2-1 15,-6-3 0-15,2 0 1 16,-1-3-1-16,8 0-3 15,4 0-2-15,5 0-12 16,1 2-46-16,11-7-21 16,9 5-2-16</inkml:trace>
  <inkml:trace contextRef="#ctx0" brushRef="#br1" timeOffset="82550.0252">12609 8910 449 0,'0'0'4'0,"0"0"0"16,0 0-1-16,0 0 1 0,1 10 0 16,5 0 0-16,-3 3 0 15,4 4 0-15,-1 1-3 16,2 4-2-16,1 0-4 16,6 3-12-16,-3 5-51 0,1-13-14 15</inkml:trace>
  <inkml:trace contextRef="#ctx0" brushRef="#br1" timeOffset="82896.8018">12837 8940 426 0,'0'0'4'0,"0"0"1"16,0 0-1-16,0 0 0 0,0 0-1 16,3 12 1-16,-3-4 1 15,3 7-1-15,-3-3-4 16,2 3 0-16,3 0 0 0,-2 2 0 15,-1-2 1-15,3-5 0 16,0 0 1-16,-5-10 1 16,0 0 1-16,13 2 0 0,-13-2 0 15,19-15 0-15,-8 0 1 16,1-2-2-16,5-5-1 16,3 5-1-16,-3-4-1 15,-2 6-2-15,0 3 1 0,-3 3-1 16,1 9 0-16,-3 0 0 15,-3 12 0-15,-2 3 1 16,3 3 0-16,-3 3 0 16,-3-1-3-16,10 7-9 15,-7 3-36-15,8-7-32 0,2-6-2 16</inkml:trace>
  <inkml:trace contextRef="#ctx0" brushRef="#br1" timeOffset="83148.1221">13553 8650 434 0,'0'0'4'15,"0"0"1"-15,-7-7-1 0,7 7 1 16,-20 2 1-16,2 11 1 16,-1 7 0-16,-4 9 1 15,3 11-3-15,-4 10 0 16,5 6 1-16,6 6-1 0,2 4-1 15,9-8 0-15,4 0-2 16,11-7-2-16,7-4 0 16,9-7 0-16,12-8-2 15,0-9-24-15,7-6-57 16,6-5-3-16</inkml:trace>
  <inkml:trace contextRef="#ctx0" brushRef="#br1" timeOffset="83734.2486">13820 8824 423 0,'0'0'5'16,"0"0"2"-16,0 0 1 16,0-10 1-16,0 10 0 0,0 0-1 15,0 0 1-15,-16 2-1 16,9 13-4-16,0 11-2 15,-4-2-1-15,6 8-1 0,1 2 0 16,1 1 2-16,3-3-1 16,10-5 0-16,5-4 1 15,2-2 0-15,6-12 1 16,4-4 0-16,-2-5 1 0,0 0-4 16,3-13 0-16,-7-2 0 15,-4-7 0-15,-4-10 0 16,-8 0 0-16,-1-10 0 15,-8 2 0-15,-4 3 0 16,-3-1 0-16,-5 7 0 0,-3 6 0 16,-3 7 0-16,1 8 0 15,2 10 0-15,-1 5 0 16,2 11 0-16,3 4 0 16,6 6 0-16,3 3 0 0,6 5 0 15,6-2 0-15,6-1 0 16,8-4 0-16,4-4 0 15,10-5 0-15,0-9-3 0,6 1-38 16,2-7-43-16,-2-3-2 16</inkml:trace>
  <inkml:trace contextRef="#ctx0" brushRef="#br1" timeOffset="83941.6973">14240 8913 421 0,'0'0'5'0,"0"0"2"16,0 0 1-16,0 0 1 0,-11 7 1 16,8 1 0-16,2 7 1 15,1-1 0-15,0 4-5 16,0 4-1-16,4 0-3 16,4 0-3-16,5 4-8 15,-7-8-19-15,8-4-53 0,0 1-5 16</inkml:trace>
  <inkml:trace contextRef="#ctx0" brushRef="#br1" timeOffset="84147.4508">14652 8792 472 0,'0'0'2'0,"0"0"1"0,0 0 0 16,0 0 1-16,0 14 0 15,0 4 0-15,-2 1 1 0,2 9 0 16,0 2-3-16,0 6 1 16,0 0-4-16,5-2-7 15,-1-5-27-15,-1 2-48 16,3-4-1-16</inkml:trace>
  <inkml:trace contextRef="#ctx0" brushRef="#br1" timeOffset="84315.0036">14573 8944 454 0,'0'0'3'0,"0"0"-1"0,0-9 1 15,0 9 0-15,12-17 0 16,3 9 0-16,7-1 0 16,6-2-6-16,9 7-29 15,3 1-48-15,1-4 0 0</inkml:trace>
  <inkml:trace contextRef="#ctx0" brushRef="#br1" timeOffset="84698.2647">15130 8732 442 0,'0'0'3'16,"0"0"1"-16,0 0 2 16,-16 3 0-16,9 9 1 15,-7 3 0-15,0 5 1 16,0 4-1-16,1 6-2 15,0 5-1-15,7 0-2 0,4-4 0 16,2-1-1-16,7-3 1 16,2-7-1-16,9-2 1 0,1-6 0 15,4-5-2-15,0-7 0 16,-1 0 0-16,2-12 0 16,-6-5 0-16,2-8 0 15,-5-8 0-15,-5-6 0 0,-5-8 0 16,-5 0 0-16,0 2 0 15,-10 1 0-15,-2 7 0 16,-4 5 0-16,-1 8 0 16,0 13 0-16,-3 11 0 15,3 7 0-15,2 11 0 16,4 9 0-16,7 7 0 0,4 4 0 16,2 4 0-16,14-1 0 15,0-3-8-15,12 2-32 16,4-6-44-16,3-6-2 0</inkml:trace>
  <inkml:trace contextRef="#ctx0" brushRef="#br1" timeOffset="84997.7451">15498 8923 447 0,'0'0'5'16,"-5"-10"3"-16,-2 0 3 15,1 0 1-15,1 3 1 16,0-5 0-16,-2 4-11 15,2-1-2-15,5 9 0 0,2-17 0 16,13 16 0-16,3 1 0 16,-1 0 0-16,4 1 0 15,-1 10 0-15,4 4 0 16,-10 0 0-16,-4 5 0 0,-8 2 0 16,-2-1 0-16,-2 5 0 15,-6-2 0-15,2-4 0 16,1 0 0-16,2-3 0 15,3-4 0-15,10-6 0 0,8-4 0 16,8 0 0-16,4 2-66 16,8-13-22-16</inkml:trace>
  <inkml:trace contextRef="#ctx0" brushRef="#br1" timeOffset="85263.6068">15898 8511 453 0,'0'0'3'15,"0"0"1"-15,0 0 0 16,0 0 0-16,-8 8 1 0,8 4 1 16,0 8 1-16,2 5-1 15,8 10-1-15,3 4-2 16,4 8 0-16,3 5 1 16,1 3-2-16,-2-1 0 15,-1-2-2-15,-1 1 0 0,-7-4 0 16,-4-2 0-16,-6-5 0 15,0-5 0-15,-3-4 0 16,-10-6 0-16,-2-3 0 0,-7-4-7 16,2-2-14-16,-2-9-61 15,-6-6-4-15</inkml:trace>
  <inkml:trace contextRef="#ctx0" brushRef="#br1" timeOffset="94129.3986">1316 11378 426 0,'0'0'4'16,"0"0"0"-16,0 0 1 0,0 0 1 15,9-10 1-15,1 7 1 16,8 3 1-16,4 0 0 15,3 3-2-15,5 7-2 16,2 5 0-16,1 2-1 16,-1 5 0-16,3 6-2 0,-10-1 0 15,-6 0-1-15,-1 7-1 16,-6-1 1-16,-10-3-1 16,-2 2 2-16,-7 1-2 15,-10-7 0-15,-6 1 0 16,-4-2 0-16,-5-5 0 0,-5-8 0 15,2-1 0-15,2-7 0 16,4-4 0-16,1-7 0 16,8-5 0-16,5-6 0 0,10-7 0 15,7-2 0-15,11 0 0 16,7-3 0-16,5 0 0 16,7 3 0-16,3 5 0 0,4 0 0 15,-3 7 0-15,-4 7 0 16,-2-2 0-16,-5 8 0 15,-3 0 0-15,-6 4 0 16,1 0-11-16,-5 8-29 16,2-1-46-16,-7 2-3 0</inkml:trace>
  <inkml:trace contextRef="#ctx0" brushRef="#br1" timeOffset="98880.2777">1892 11365 336 0,'0'0'6'16,"0"0"3"-16,0 0 5 16,0 0 0-16,0 0 3 15,-2-7-1-15,2 7 1 0,0 0-1 16,0 0-6-16,0 0-3 16,2 6-3-16,1 6-2 0,-1 2-1 15,5 3-1-15,0 3 1 16,7 3 0-16,0-4 1 15,4-3-1-15,2-4 1 16,4-5 0-16,1-4 1 16,3-3 0-16,-1-10 0 15,-2-2 2-15,-2-5 0 0,-4-7 0 16,-4 2 1-16,-5-3-3 16,-5 4-3-16,0 0 0 15,-5 1 0-15,0 6 0 16,-3 4 0-16,3 10 0 0,0 0 0 15,-9-3 0-15,6 10 0 16,3 8 0-16,0 5 0 16,3 3 0-16,4 4 0 0,3-2 0 15,5 1 0-15,-3 0 0 16,2-3 0-16,-1-4 0 16,0-4 0-16,-3 2 0 0,-6-2 0 15,-4 0 0-15,-4-3 0 16,-11 3 0-16,-6 2 0 15,-3 1 0-15,-8-3 0 0,0 5 0 16,-5-8 0-16,7 6-17 16,-11 9-68-16,15-18-5 15</inkml:trace>
  <inkml:trace contextRef="#ctx0" brushRef="#br1" timeOffset="99359.8357">910 12054 356 0,'0'0'6'16,"0"0"4"-16,0 0-1 0,0 0 2 15,0 0-1-15,0 0 1 16,0 0 3-16,4 7 2 16,14-4-5-16,19 1-1 15,11 2-1-15,19-6 1 16,14 0 0-16,17-6 0 0,14-3-2 15,9-6-8-15,9 0 0 16,-6-2 0-16,0-1 0 16,-10 4 0-16,-9 4 0 0,-5 0 0 15,-16 7 0-15,-19-2 0 16,-16 3 0-16,-8 2 0 16,-11 0 0-16,-12 0 0 15,-4 2 0-15,-14-2 0 0,0 0 0 16,6 10 0-16,-6-10 0 15,0 13 0-15,-8-12-16 16,-20 10-71-16,14-1-4 16</inkml:trace>
  <inkml:trace contextRef="#ctx0" brushRef="#br1" timeOffset="99847.5199">1278 12401 421 0,'0'0'3'0,"0"0"1"0,0 0-1 16,0 0 4-16,0 0-2 16,12 5 2-16,9 0 1 15,0 5 0-15,9-1-2 0,6 7-1 16,1-2 0-16,0 6-2 16,0 3-1-1,-5-4-1-15,-7 6 0 16,-7 0 0-16,-8-1-1 0,-8 2 0 15,-4-2 1-15,-14 1-1 16,-5-5 1-16,-9 0-1 0,-5-3 0 16,-3-4 1-16,0-6-1 15,2-2 1-15,4-5 0 0,4-3-1 16,6-6 1-16,10-4-1 16,7-4 1-16,10-9-1 15,9 2 0-15,14 2 0 16,1-8-4-16,12 8-4 0,1-5-21 15,2 7-54-15,4 1-3 16</inkml:trace>
  <inkml:trace contextRef="#ctx0" brushRef="#br1" timeOffset="100313.5038">1994 12414 441 0,'0'0'5'16,"0"0"0"-16,-7-3 0 16,7 3 1-16,-16 3 1 0,7 4 0 15,-6 8 0-15,0 2 0 16,3 5-3-16,-4 3-2 16,4 8 0-16,2-4-1 0,5 2 0 15,5-1-1-15,0 1 1 16,13-7-1-16,-1-6 1 15,8 0 0-15,3-11 0 0,0-5 0 16,5-2 0-16,-3-6 1 16,2-3 1-16,-1-8-3 15,-7-3 0-15,-4-5 0 16,-5-4 0-16,-5-7 0 0,-5 2 0 16,-10-4 0-1,-10 1 0-15,3 6 0 0,-13 1 0 16,2 7 0-16,-6 3 0 15,7 8 0-15,-2 10 0 16,5 2 0-16,5 7 0 16,6 5 0-16,6 8 0 0,7 3 0 15,5 7 0-15,10-6 0 16,7 3 0-16,5 1 0 0,5-6 0 16,3-5-6-16,3 3-9 15,2-11-69-15,1-3-5 16</inkml:trace>
  <inkml:trace contextRef="#ctx0" brushRef="#br1" timeOffset="100497.3375">2354 12562 384 0,'0'0'7'0,"0"0"1"0,0 10 2 15,0-1 0-15,3 6 1 16,2 2 0-16,-1 9 0 15,5-1 1-15,-2 2-7 16,2-1-4-16,4 5-10 16,-5 1-54-16,4-12-20 0</inkml:trace>
  <inkml:trace contextRef="#ctx0" brushRef="#br1" timeOffset="100779.5696">3285 11952 480 0,'0'0'3'0,"0"0"2"0,0 0 2 15,0 0-1-15,0 0 1 16,0 0-4-16,12 3-3 16,-3-1 0-16,11-2 0 0,3 3 0 15,9-1 0-15,5-2 0 16,11-2-71-16,-6 2-19 16</inkml:trace>
  <inkml:trace contextRef="#ctx0" brushRef="#br1" timeOffset="100934.8877">3366 12111 434 0,'0'0'5'0,"0"0"2"0,0 0 2 15,2 10 2-15,9-5 0 16,1-5 1-16,8 5-1 16,10-5 0-16,0 0-18 15,-13-2-74-15,29-6-6 16</inkml:trace>
  <inkml:trace contextRef="#ctx0" brushRef="#br1" timeOffset="102561.2518">4507 11860 371 0,'0'0'4'16,"0"0"1"-16,0 0 3 0,-9 3 0 16,9-3 0-16,-13 9 2 15,10-1 0-15,-2 5 2 16,3-1-4-16,2 4-1 0,5 0-1 16,4 4-1-16,4-5 0 15,0 3 0-15,7-6 0 16,2-2 0-16,5-8 0 15,3-2 0-15,3-9 1 0,-1-9 0 16,3-5 1-16,-1-4-7 16,-4-9 0-16,-2-5 0 15,-4-7 0-15,-11-8 0 0,-7-4 0 16,0-3 0-16,-6-2 0 16,-10 1 0-16,-2 4 0 15,-6 9 0-15,2 8 0 16,0 14 0-16,-2 9 0 15,-1 15 0-15,1 10 0 0,1 17 0 16,4 13 0-16,4 10 0 16,4 12 0-16,3 2 0 15,4 6 0-15,10-2 0 16,11-2 0-16,4-5 0 0,8-11 0 16,2-3 0-16,0-15-30 15,6-1-57-15,1-9-5 16</inkml:trace>
  <inkml:trace contextRef="#ctx0" brushRef="#br1" timeOffset="102763.516">5218 11715 413 0,'0'0'5'0,"0"0"1"15,-3 10 2-15,3 4 2 16,0 3 0-16,0 6 0 15,0 2 1-15,3 4-1 16,3 1-3-16,-2 0-3 16,4 0-2-16,-1-6-6 0,4 1-14 15,-2-3-63-15,-2-8-5 16</inkml:trace>
  <inkml:trace contextRef="#ctx0" brushRef="#br1" timeOffset="103544.5155">6056 11586 395 0,'0'0'6'0,"0"0"2"15,0-10 3-15,0 10 1 16,-2-15 1-16,2 15 0 16,-18-18 1-16,6 15 0 15,-6 3-4-15,-6 8-4 0,4 10-2 16,-5 2-1-16,0 7-1 15,7 4-2-15,6 3 0 16,5-2 0-16,7 0 0 16,7-6 0-16,11-2 0 0,9-7 0 15,3-5 0-15,9-2-7 16,1-10-17-16,-2 0-60 0,9-5-4 16</inkml:trace>
  <inkml:trace contextRef="#ctx0" brushRef="#br1" timeOffset="103842.1987">6389 11633 394 0,'0'0'4'0,"-9"0"3"16,-7 2 2-16,-1 6 1 15,-3 1 1-15,-3 7 1 16,1-2 0-16,0 4 0 16,4 1-4-16,11 4-3 15,7-6 0-15,3-2-2 0,17-3-1 16,6-4 0-16,7-5 0 15,7-3 0-15,2-3 0 16,3-5-1-16,-1-4 0 16,-3-3 1-16,-9-2-1 15,-2-3 1-15,-11-2 0 0,-6 0-2 16,-13-1 0-16,0 3 0 16,-15 3 0-16,-8 7 0 0,-1 3 0 15,-6 7-6-15,0 3-9 16,5 11-22-16,7 1-48 15,2 2-2-15</inkml:trace>
  <inkml:trace contextRef="#ctx0" brushRef="#br1" timeOffset="104176.2976">6876 11572 414 0,'0'0'5'0,"0"0"1"16,0 0 2-16,-7-11 1 0,0 8 0 15,-9 0 1-15,2 3 0 16,-6 0 0-16,0 9-4 16,-3 3-2-16,1 1-3 15,5 3 0-15,2 2-1 0,6 3 0 16,9-1-1-16,0 1 1 16,14-1 0-16,0-3-1 15,9 0 2-15,2-2-1 16,0-2-1-16,0 2 0 0,-1-5 0 15,-4-1-2-15,-5 2 0 16,-2-2 0-16,-8 1 0 16,-5 2-1-16,-10-2 1 0,-5 0-1 15,-7-1 1-15,-3 5-4 16,-5-10-8-16,0 4-23 16,10-2-42-16,-7-6-2 15</inkml:trace>
  <inkml:trace contextRef="#ctx0" brushRef="#br1" timeOffset="104593.2065">7251 11474 449 0,'0'0'5'0,"0"0"3"16,0 0 0-16,0 0 0 15,0 0 2-15,-3 13-1 16,-6 7 1-16,-1 2-6 0,-5 4-4 15,6 11 0-15,-4-4 0 16,3 4 0-16,5-2 0 16,5-3 0-16,5-5 0 15,7-4 0-15,6-8 0 0,2-5 0 16,2-8 0-16,3-2 0 16,0-6 0-16,0-9 0 15,-5-6 0-15,-1-6 0 16,-6-2 0-16,-5-9 0 15,-6-2 0-15,-4-1 0 16,-8 0 0-16,-10 4 0 16,-5 6 0-16,-5 5 0 0,0 11 0 15,0 11 0-15,0 4 0 16,4 15 0-16,10 7 0 0,6 6 0 16,5 3 0-16,5 4 0 15,15 0 0-15,7-6 0 0,6 1 0 16,9-5 0-16,-2 9-79 15,9-21-10-15</inkml:trace>
  <inkml:trace contextRef="#ctx0" brushRef="#br1" timeOffset="104764.7749">7710 11543 463 0,'0'0'3'0,"0"0"3"15,0 5 1-15,0 5 1 16,0 5 1-16,0 4-1 15,0 4-1-15,0 6-7 16,0 5 0-16,5 0 0 0,-1-2 0 16,7 10-4-16,8-9-82 15,-7-6-3-15</inkml:trace>
  <inkml:trace contextRef="#ctx0" brushRef="#br1" timeOffset="105294.3344">8480 11293 440 0,'0'0'5'0,"0"0"2"15,0 0 1-15,0 0 0 16,0 0 2-16,0 11 1 15,0 8 0-15,0 4 0 16,-2 4-11-16,2 10 0 16,2 3 0-16,0 2 0 0,1 0 0 15,4-3 0-15,-6-4 0 16,9-3-36-16,-6-2-50 16,-4-7-4-16</inkml:trace>
  <inkml:trace contextRef="#ctx0" brushRef="#br1" timeOffset="105466.8988">8241 11540 436 0,'0'0'3'15,"0"0"0"-15,0 0 2 16,0 0 2-16,7 0 1 16,11 0 1-16,5 0 0 15,11-4 0-15,8-1-2 0,6 0-2 16,6-2-6-16,11 2-16 15,-3 0-65-15,-2 0-4 16</inkml:trace>
  <inkml:trace contextRef="#ctx0" brushRef="#br1" timeOffset="105901.0553">9022 11427 439 0,'0'0'3'16,"0"0"1"-16,-13 3 1 16,13-3 1-16,-13 14 0 0,7-4 1 15,0 5 0-15,1 1 1 16,5-1-3-16,6-1 0 16,8-5-1-16,9 2-1 15,0-9 0-15,7-2 1 16,4-2-2-16,-2-9-2 0,3-5 0 15,-3-6 0-15,-4-3 0 16,-3-10 0-16,-6-2 0 16,-4-13 0-16,-5-2 0 15,-8-3 0-15,-2-1 0 0,-7 6 0 16,-7 1 0-16,1 8 0 16,-5 9 0-16,-1 13-3 15,1 10 1-15,-5 9-1 0,6 14 2 16,2 12 2-16,3 8 0 15,7 10 1-15,5 8 0 16,5 3 1-16,7 5-3 16,13-7 0-16,3-1 0 0,6-7-5 15,7-8-42-15,1-4-38 16,-3-9-2-16</inkml:trace>
  <inkml:trace contextRef="#ctx0" brushRef="#br1" timeOffset="106579.2594">9631 11419 352 0,'0'0'8'0,"0"0"4"15,-11-4 3-15,11 4 1 0,-9-5 3 16,9 5 2-16,-13-7 1 15,13 7 0-15,-7-10-6 16,7 10-8-16,0-17-8 16,3 6 0-16,7 4 0 15,4-5 0-15,9-1 0 0,-1 3 0 16,6 2 0-16,-1 6 0 16,1 0 0-16,-7 2 0 15,1 10 0-15,-9-1 0 16,-2 11 0-16,-11-2 0 15,-4 7 0-15,-8-1 0 0,-2 3 0 16,-7 1 0-16,1-3 0 16,-1-3 0-16,0-2 0 15,7-5 0-15,1-3 0 16,6 0 0-16,7-12 0 0,0 0 0 16,12 6 0-16,8-6 0 15,7-3 0-15,8-6 0 0,3 1 0 16,11-5-86-16,-2 1-4 15</inkml:trace>
  <inkml:trace contextRef="#ctx0" brushRef="#br1" timeOffset="107127.3767">10500 11147 396 0,'0'0'6'0,"0"0"2"16,-9-15 2-16,-3 8 2 16,-1 0 1-16,-4-1 2 15,-6 3 0-15,-2 3 1 0,-5 2-4 16,3 9-4-16,2 9-8 16,3 7 0-16,2 0 0 15,8 9 0-15,6-2 0 16,6 1 0-16,12-1 0 15,12-5 0-15,1-5 0 0,14-4 0 16,3-8 0-16,8-1-24 16,15-6-62-16,-15-6-4 15</inkml:trace>
  <inkml:trace contextRef="#ctx0" brushRef="#br1" timeOffset="107428.1994">10692 11217 427 0,'0'0'3'15,"-10"0"3"-15,0 5 1 16,-2-1 0-16,-1 6 1 0,-2 3 0 16,0-1 1-16,0 3 0 15,9 1-3-15,6 0-1 16,5-1-2-16,9-8 1 16,11 3-1-16,5-4 0 0,5-6 0 15,4 0-3-15,-1-3 0 16,-1-5 0-16,-7-1 0 15,-3-4 0-15,-7-2 0 0,-7-4 0 16,-11 1 0-16,-2-1 0 16,-8 0 0-16,-2 0 0 15,-10 4 0-15,-4 3 0 16,-1 7-2-16,2 5-17 0,-7 5-30 16,11 7-38-16,4 3-1 15</inkml:trace>
  <inkml:trace contextRef="#ctx0" brushRef="#br1" timeOffset="107780.1085">11167 11175 438 0,'0'0'3'0,"0"0"1"16,0 0 1-16,-5-6 0 0,-5 5 1 15,1 1-1-15,-4 0 1 16,-3 1 0-16,-4 5-3 15,6 4-2-15,-1 2 0 16,3 2 0-16,2 1-1 0,7 2 1 16,3 1 0-16,5 0-1 15,8-1 1-15,9-2 0 16,5-3 0-16,3 3 0 16,2-6 0-16,-2 2-1 0,2-1 0 15,-7-5 0-15,-5 2-1 16,-2 1 1-1,-18-8 0-15,5 12 0 0,-10-5 0 16,-10-2 1-16,-8 0-1 16,-2 3 1-16,-7-1-1 0,0-3 0 15,-3 2-5-15,12-4-32 16,2 4-44-16,3-6-3 16</inkml:trace>
  <inkml:trace contextRef="#ctx0" brushRef="#br1" timeOffset="110846.4842">11642 11390 511 0,'0'0'0'0,"0"0"0"0,18 7 0 16,-9-1 0-16,8-2 0 15,1-4 0-15,7 3 0 16,0-3 0-16,5-10 0 16,-8-7 0-16,3-6 0 0,-3-4 0 15,-4-10 0-15,-12-5 0 16,0-5 0-16,-6-3 0 15,-12 3 0-15,-3 2 0 16,-8 6 0-16,1 7 0 0,-5 10 0 16,2 10 0-16,-3 9 0 15,3 7 0-15,5 10 0 16,8 7 0-16,3 6 0 16,6 3 0-16,3 5 0 15,12-4 0-15,10 1 0 0,6-3 0 16,7-5 0-16,4-2-6 15,-4 12-73-15,13-28-10 16</inkml:trace>
  <inkml:trace contextRef="#ctx0" brushRef="#br1" timeOffset="111045.9766">12136 11155 400 0,'0'0'5'0,"0"0"4"16,-8 8 2-16,8-8 2 15,-10 19 0-15,7-4 1 16,-3 2 0-16,1 3 0 16,3 1-5-16,2 3-3 15,0-2-3-15,7 0-7 0,1-7-4 16,6 5-17-16,16-8-58 16,-18-2-4-16</inkml:trace>
  <inkml:trace contextRef="#ctx0" brushRef="#br1" timeOffset="111248.5436">12428 11046 490 0,'0'0'3'16,"0"0"1"-16,0 0-1 16,0 5 2-16,0 5-1 15,-3 7-2-15,3 3-2 16,-2 4 0-16,2 5 0 15,0 5 0-15,0 0 0 0,0 2 0 16,2-2-6-16,5-2-39 16,0-3-41-16,-4-9-2 15</inkml:trace>
  <inkml:trace contextRef="#ctx0" brushRef="#br1" timeOffset="111429.6991">12271 11222 460 0,'0'0'3'16,"0"0"0"-16,0 0 1 16,5-11 0-16,5 7 0 15,7-1 1-15,8 0-1 0,5-3-1 16,10 4-10-16,-3-4-21 16,8 3-54-16,-1 2-2 15</inkml:trace>
  <inkml:trace contextRef="#ctx0" brushRef="#br1" timeOffset="111894.4536">12848 10984 484 0,'0'0'3'0,"0"0"2"15,0 0 1-15,0 0-1 16,0 0 1-16,0 0-4 0,-5 0-2 16,-1 8 0-16,1 11 0 15,-2 3 0-15,0 6 0 16,-1 4 0-16,3 5 0 16,0-2 0-16,5 4 0 0,0-7 0 15,10-4 0-15,5-3 0 16,0-6 0-16,2-6 0 15,4-8 0-15,0-3 0 16,1-7 0-16,-2-5 0 16,0-11 0-16,-2-5 0 0,-6-6 0 15,-4-8 0-15,-3-3 0 16,-5-1 0-16,-5-2 0 16,-3 6 0-16,-4 5 0 0,-6 9 0 15,-2 5 0-15,0 13 0 16,2 8 0-16,-4 11 0 15,8 8 0-15,2 9 0 16,5 4 0-16,2 3 0 0,5 5 0 16,12-4 0-16,6 1 0 15,1-6-20-15,9 0-66 16,9-7-4-16</inkml:trace>
  <inkml:trace contextRef="#ctx0" brushRef="#br1" timeOffset="112211.8892">13191 11175 466 0,'0'0'5'0,"0"0"3"15,-10-12 2-15,10 12 2 0,-11-13-2 16,11 13-10-16,-8-15 0 16,8 5 0-16,0 10 0 15,19-13 0-15,-2 8 0 0,1 3 0 16,4 2 0-16,-2 2 0 15,0 9 0-15,-6 3 0 16,-1 5 0-16,-13 5 0 16,0 5 0-16,-2-2 0 0,-9 3 0 15,4 1 0-15,-6-8 0 16,3 0 0-16,3-3 0 16,7-8 0-16,0 1 0 15,7-8 0-15,9-3 0 0,1-2 0 16,10-7 0-1,-2 7-76-15,12-15-14 0</inkml:trace>
  <inkml:trace contextRef="#ctx0" brushRef="#br1" timeOffset="112443.7625">13536 10798 456 0,'0'0'3'0,"0"0"1"16,0 0 1-16,-3 9 1 0,1 9 2 15,2 0-1-15,2 14 1 16,3 0 1-16,3 10-4 16,4 8-5-16,4 2 0 0,-2 7 0 15,-4 0 0-15,-2 3 0 16,-8-1 0-16,-5 0 0 16,-13-2 0-16,-12 3 0 15,-9-7-7-15,-9 0-80 16,-6-4-2-16</inkml:trace>
  <inkml:trace contextRef="#ctx0" brushRef="#br1" timeOffset="112882.1513">11495 10637 385 0,'0'0'4'0,"0"0"0"15,-7-5 2-15,-3 5 0 16,-3 12 2-16,-4 13 1 0,-3 9 1 16,-3 14 2-16,3 8-3 15,3 17 1-15,4 4 0 16,6 9-1-16,7 1-1 0,5-6-1 15,10 0-1-15,6-13-3 16,4-1-4-16,7-12-10 16,5-6-37-16,7-8-37 15,-3-12-2-15</inkml:trace>
  <inkml:trace contextRef="#ctx0" brushRef="#br1" timeOffset="113396.3198">11726 10967 292 0,'0'0'6'0,"0"0"2"16,0 0 2-16,0 0 1 15,-4 8 0-15,4-8 1 16,-6 17 3-16,1-6 1 16,3 4-5-16,-1 2-2 0,-1 4 0 15,-2 1-1-15,2 5 0 16,-2 3 0-16,1-5-3 15,-2 2-1-15,2 0-1 0,-2-2 0 16,5-3-1-16,-3-2-1 16,5 3-3-16,5-9-7 15,4 1-23-15,6-1-45 0,0-6-3 16</inkml:trace>
  <inkml:trace contextRef="#ctx0" brushRef="#br1" timeOffset="117095.4193">1320 13632 409 0,'0'0'4'0,"0"0"3"16,0 0 3-16,0 0 0 16,0 0 2-16,0 0 0 15,10-7 2-15,3 7 0 16,1 1-3-16,9 10-3 0,0-2-8 15,10 9 0-15,1 0 0 16,2 4 0-16,-6 4 0 16,0 0 0-16,-2 4 0 0,-8-1 0 15,-6 1 0-15,-6 0 0 16,-8 2 0-16,-5-2 0 16,-7 0 0-16,-13-3 0 15,-3 0 0-15,-4-7 0 0,-3 0 0 16,-4-8 0-1,6-2 0-15,0-8 0 0,4-2 0 16,2-2 0-16,7-10 0 16,4 0 0-16,9-6 0 15,5-2 0-15,2-5 0 16,18 5 0-16,-4-5 0 0,14 3 0 16,1 0 0-16,5 2 0 15,2 1 0-15,4 3 0 16,-5 4 0-16,2 5-30 0,-2 1-59 15,-3 1-3-15</inkml:trace>
  <inkml:trace contextRef="#ctx0" brushRef="#br1" timeOffset="117689.9647">1895 13709 429 0,'0'0'5'0,"0"0"3"16,0 0 2-16,0-10 1 15,0 10 1-15,0 0 1 0,14-12-1 16,-3 9-1-16,1 3-11 16,3 0 0-16,2 7 0 15,6 6 0-15,-1 1 0 16,-3 6 0-16,-1 3 0 0,-1 4 0 16,-6 0 0-16,-9 0 0 15,-2 2 0-15,-2-3 0 16,-14-1 0-16,4-6 0 15,-6-2 0-15,2-6 0 16,2-5 0-16,-2-6 0 0,5-6 0 16,4-6 0-16,5-11 0 15,2-4 0-15,13-8 0 16,0-3 0-16,6 0 0 16,0 3 0-16,3 0 0 0,1 6 0 15,-8 7 0-15,0 4 0 16,-3 7 0-16,0 11 0 15,-4 6 0-15,0 6 0 0,-4 8 0 16,-1 5 0-16,4 4 0 16,-1 4 0-16,1 1 0 15,3-2 0-15,0-1 0 0,5-7 0 16,3-2 0-16,3-10 0 16,6-1 0-16,1-4-2 15,-3 10-85-15,5-17-3 16</inkml:trace>
  <inkml:trace contextRef="#ctx0" brushRef="#br1" timeOffset="118229.7121">1114 14291 287 0,'0'0'9'0,"0"0"2"0,-10 0 4 15,10 0 2-15,-13 2 1 16,13-2 3-16,-14 0 0 15,14 0 0-15,-7 6-6 16,7-6-2-16,0 0-2 0,12 9 0 16,10-6-1-16,8-3 0 15,11 0 0-15,15 0 1 16,11-4-11-16,13-7 0 16,12 2 0-16,7-2 0 15,13-2 0-15,-3-1 0 0,5 1 0 16,0 1 0-16,1 0 0 15,-3 2 0-15,-7 3 0 16,-11-1 0-16,-12 5 0 0,-10 2 0 16,-12-2 0-16,-18 3 0 15,-10 0 0-15,-14 3 0 16,-9-2 0-16,-9-1 0 0,0 0 0 16,0 0 0-16,0 11 0 15,0-11 0-15,-9 9 0 16,-1-4 0-16,-1 2 0 15,-5 1 0-15,3 2-3 16,13-10-89-16,-27 9-1 16</inkml:trace>
  <inkml:trace contextRef="#ctx0" brushRef="#br1" timeOffset="118789.7927">1476 14566 424 0,'0'0'5'0,"0"0"4"0,0 0-1 16,0 0 2-16,0 0 2 16,6 0 1-16,4 0 0 15,4 0 0-15,2 4-9 16,8 7-4-16,1 7 0 0,5-1 0 15,2 3 0-15,-4 3 0 16,2 5 0-16,-5 2 0 16,-8-3 0-16,-7 3 0 0,-6-3 0 15,-4 1 0-15,-10-4 0 16,-7 1 0-16,-8-3 0 16,-5-2 0-16,-2-4 0 15,-2-5 0-15,1-3 0 0,6-6 0 16,-3-2 0-16,5-7 0 15,7-6 0-15,6-4 0 16,10-5 0-16,2-1 0 16,10-1 0-16,10-3 0 15,7 3 0-15,5 0 0 16,3 2 0-16,10 7-12 0,2 1-75 16,-4 4-3-16</inkml:trace>
  <inkml:trace contextRef="#ctx0" brushRef="#br1" timeOffset="119285.6009">2111 14593 475 0,'0'0'3'0,"0"0"0"16,0 0 1-16,-12-2 1 15,12 2 0-15,-11 10 1 0,4 2 0 16,-3 5-2-16,0 11-4 16,-3-1 0-16,2 8 0 15,5-1 0-15,-1 4 0 16,1-1 0-16,6-3 0 16,0-4 0-16,6-3 0 0,9-7 0 15,2-5 0-15,3-5 0 16,3-10 0-16,3 0 0 15,2-10 0-15,-1-5 0 0,1-7 0 16,-7-6 0-16,0-1 0 16,-6-6 0-16,-6-2 0 15,-6-5 0-15,-8 3 0 0,-9-2 0 16,-5 4 0-16,1 6 0 16,-5 2 0-16,-7 7 0 15,5 8 0-15,0 6 0 16,0 8 0-16,8 3 0 0,4 7 0 15,4 6 0-15,6 7 0 16,3 4 0-16,5 1 0 16,13 4 0-16,-1 0 0 15,8-2 0-15,4 0-2 16,-1-5-22-16,-8-6-62 16,15-1-4-16</inkml:trace>
  <inkml:trace contextRef="#ctx0" brushRef="#br1" timeOffset="119658.3083">2454 14812 462 0,'0'0'5'16,"0"0"1"-16,0 0 3 16,-8-8 0-16,8 8 1 0,0-15 0 15,8 5-10-15,5 0 0 16,-1 3 0-16,8-4 0 15,-1 4 0-15,6 7 0 16,-2 0 0-16,-3 0 0 16,-8 7 0-16,-2 6 0 0,-8 6 0 15,-2 2 0-15,-5 8 0 16,-4-1 0-16,-3 1 0 16,-6 1 0-16,-2 0 0 0,3 2 0 15,1-10 0-15,3 1 0 16,5-6 0-16,2 0 0 15,3-7 0-15,3-10 0 16,16 8 0-16,1-8 0 0,10 0 0 16,3-8 0-16,5-2 0 15,3-4 0-15,7 1 0 16,-4 11-76-16,4-18-15 16</inkml:trace>
  <inkml:trace contextRef="#ctx0" brushRef="#br1" timeOffset="119998.1948">3309 14100 445 0,'0'0'5'0,"0"0"2"16,0 0 2-16,0 0 2 15,0 0 1-15,0 0-1 0,3-9 0 16,-3 9-11-16,17-8 0 15,1 5 0-15,1-2 0 16,8 3 0-16,1-6 0 16,6-16-71-16,-5 21-19 15</inkml:trace>
  <inkml:trace contextRef="#ctx0" brushRef="#br1" timeOffset="120156.3991">3331 14287 466 0,'0'0'3'0,"0"0"3"0,0 0 2 16,11 6 1-16,3-6 0 16,9 0-1-16,2 0-6 15,12-2-2-15,-2-5-27 16,12-4-58-16,4-1-6 0</inkml:trace>
  <inkml:trace contextRef="#ctx0" brushRef="#br1" timeOffset="122959.2451">4445 13971 369 0,'0'0'5'15,"0"0"2"-15,0 0 4 16,0 0 1-16,0 0 0 16,5 0 1-16,-5 0 3 15,0 0 0-15,18 5-2 16,-4 1-2-16,4-4-2 0,7 1-1 16,10-1-4-16,-1 0-5 15,8 1 0-15,6-3 0 0,-6 0 0 16,6 0 0-16,-9 0 0 15,3-3 0-15,-10 1 0 16,-2 0 0-16,-8 2 0 16,-4-3 0-16,-8 3 0 15,-10 0 0-15,13 0 0 0,-13 0 0 16,0 0 0-16,0 0 0 16,-8 0 0-16,8 0 0 15,-10 5 0-15,10-5 0 0,-12 2 0 16,1-2-10-16,-13 0-80 15,24 0-3-15</inkml:trace>
  <inkml:trace contextRef="#ctx0" brushRef="#br1" timeOffset="123486.817">5582 14004 390 0,'0'0'2'0,"0"0"1"16,0 0 2-16,0 0 0 15,0 0 2-15,-6 7 0 16,6-7 1-16,0 10 3 0,0-10-3 15,0 9 2 1,0-9 0-16,20 3 0 0,-5-6 0 16,6-4-1-16,8-10 0 15,1 0-2-15,4-11-7 16,1-4 0-16,-3-5 0 16,-2-8 0-16,0-4 0 0,-10-8 0 15,-10-2 0-15,-3-4 0 16,-7 4 0-16,-7 2 0 0,-3 5 0 15,-10 7 0-15,-2 14 0 16,0 6 0-16,-6 13 0 16,1 12 0-16,2 9 0 15,-1 19 0-15,5 6 0 0,2 11 0 16,13 6 0-16,1 7 0 16,7 1 0-16,13 1 0 15,10-1 0-15,7-9 0 0,5-4 0 16,6-5 0-16,4-7 0 15,-5-9-7-15,7-11-49 16,-10 4-33-16,-2-11-2 16</inkml:trace>
  <inkml:trace contextRef="#ctx0" brushRef="#br1" timeOffset="123876.4906">6168 13892 480 0,'0'0'4'15,"0"0"1"-15,-14-12 2 16,14 12 1-16,-11-12-1 16,6 1-7-16,2 1 0 0,-2-3 0 15,9 4 0-15,8-1 0 16,2 3 0-16,9-1 0 15,-1 4 0-15,3 1 0 0,0 3 0 16,-1 7 0-16,-3 3 0 16,-9 7 0-16,-4 7 0 15,-3-3 0-15,-5 7 0 16,-8-2 0-16,-2 3 0 16,-2-5 0-16,-1-4 0 0,-2-1 0 15,6-7 0-15,-2 1 0 16,11-13 0-16,-5 12 0 15,5-12 0-15,16 0 0 0,1 0 0 16,5-7 0-16,8 2-12 16,2-5-74-16,8 0-2 15</inkml:trace>
  <inkml:trace contextRef="#ctx0" brushRef="#br1" timeOffset="124374.5466">6971 13593 416 0,'0'0'4'0,"-5"-10"1"16,5 10 0-16,-16-12 3 0,3 1-1 16,0 3 2-16,-5 4 0 15,-2-2-1-15,1 6-2 16,-4 0-2-16,5 10-1 16,1 4 0-16,7 0-2 15,5 3 0-15,3 0 1 0,4 6 0 16,13-5 0-16,5-1 0 15,10 2 0-15,5-1 1 16,5-1-2-16,-1 0 1 16,4-1-2-16,-6-1 1 15,-2-3-1-15,-10 0 0 16,-6 0-1-16,-8-1 1 0,-11-2 1 16,-3 3-1-16,-15-2 1 15,-4 3-1-15,-8-6 1 0,-2 1 0 16,-5-4-1-16,-1 2 2 15,1-4-4-15,5-2-1 16,5 0-4-16,2-9-11 16,9-9-66-16,9 5-4 0</inkml:trace>
  <inkml:trace contextRef="#ctx0" brushRef="#br1" timeOffset="124559.0294">7267 13655 432 0,'0'0'4'0,"0"0"1"16,0 0 1-16,0 0 2 15,5 9-1-15,-3-1 1 16,3 4 0-16,-3 3 0 16,6 2-6-16,-3 3-4 0,7 3-12 15,-2 11-53-15,3-17-17 16</inkml:trace>
  <inkml:trace contextRef="#ctx0" brushRef="#br1" timeOffset="124909.0928">7535 13667 429 0,'0'0'3'0,"0"0"3"16,0 0-3-16,0 0 1 15,0 0 1-15,0 9 0 16,-2 2 0-16,2 1 1 15,-3 3-4-15,3-3 0 16,0 5-1-16,0-1 0 0,3-4 1 16,-3-12 1-16,5 15 0 15,-5-15 1-15,12 0 0 16,-5-7-1-16,6-6 1 16,1-3 0-16,2-4-1 0,1 1-2 15,3-3-1-15,3 3 0 16,-4 1-1-16,1 7-1 15,-2 4 1-15,-1 5 0 0,-2 2 0 16,0 9 0-16,0 7 1 16,-3 2 0-16,3 1 0 15,0 3-2-15,-2 0-4 16,4 1-8-16,-4 16-61 16,1-21-11-16</inkml:trace>
  <inkml:trace contextRef="#ctx0" brushRef="#br1" timeOffset="125376.2435">8363 13302 411 0,'0'0'5'0,"0"-9"3"15,0 9 3-15,0-18 0 16,0 9 1-16,0 9-1 16,-10-12 1-16,-5 12 1 0,-2 17-5 15,-1 9-2-15,-3 15-3 16,2 8-3-16,2 18 0 16,0 1 0-1,7 3 0-15,7-2 0 0,3-8 0 16,13-4 0-16,2-7 0 15,7-5 0-15,8-13 0 16,0-13 0-16,7 4 0 0,-5-15-29 16,5-1-59-16,-2-4-3 15</inkml:trace>
  <inkml:trace contextRef="#ctx0" brushRef="#br1" timeOffset="125839.8471">8681 13414 451 0,'0'0'3'0,"0"0"1"0,0 0 1 16,-15 0 0-16,8 4 2 15,-8 7 0-15,0 7 0 16,-3 11 1-1,1 8-2-15,7 5-1 16,3 0-2-16,7 5-3 0,0-7 0 16,14-1 0-16,6-12 0 15,5-9 0-15,5-12 0 16,3-4 0-16,1-4 0 16,-4-11 0-16,2-5 0 15,-2-9 0-15,-7-2 0 0,-11-12 0 16,-4 2 0-16,-8-8 0 15,0 2 0-15,-15 1 0 16,-8 2 0-16,-2 7 0 16,-5 11 0-16,4 6 0 0,-2 9 0 15,3 9 0-15,5 9 0 16,8 11 0-16,5 2 0 16,7 8 0-16,7 2 0 15,10 1 0-15,8-1 0 0,13-2-6 16,1-6-11-16,6-9-69 15,2 2-3-15</inkml:trace>
  <inkml:trace contextRef="#ctx0" brushRef="#br1" timeOffset="126010.3858">9158 13501 435 0,'0'0'3'0,"0"0"1"0,0 0 2 15,-5 12 3 1,3 3-1-1,0 5 1-15,2 3 0 16,0 1-1-16,0 6-6 16,4-5-4-16,8 7-11 15,-1 4-62-15,4-21-13 0</inkml:trace>
  <inkml:trace contextRef="#ctx0" brushRef="#br1" timeOffset="126207.374">9464 13414 450 0,'0'0'4'16,"0"0"0"-16,0 0 0 0,0 0 1 15,-5 10 1-15,0 2 0 16,3 20 0 0,2 1-1-1,0 6-5-15,0 4-6 0,0 3-13 16,0 0-63-16,0-7-4 15</inkml:trace>
  <inkml:trace contextRef="#ctx0" brushRef="#br1" timeOffset="126361.9615">9367 13575 411 0,'0'0'4'0,"0"0"1"15,0-15 0-15,0 15 1 16,12-18-1-16,1 6 1 15,10 4-2-15,1-4-4 0,8 5-23 16,21 2-56-16,-13 0-1 16</inkml:trace>
  <inkml:trace contextRef="#ctx0" brushRef="#br1" timeOffset="126758.9001">9907 13370 433 0,'0'0'3'0,"0"0"1"15,0 0 2-15,-11 5 2 0,2 4 0 16,-3 6 1-16,-4 4 0 16,2 17 2-1,-3-1-3 1,6 4-2-16,3 4 0 0,3-7-6 16,5 1 0-16,9-6 0 15,3-7 0-15,5-14 0 16,5-5 0-16,3-5 0 15,0-5 0-15,5-10 0 0,-5-7 0 16,2-4 0-16,-4-8 0 16,-9-3 0-16,-4-8 0 15,-5 1 0-15,-5 0 0 0,-7 3 0 16,-5 7 0-16,-9 5 0 16,2 11 0-16,-6 10 0 15,5 8 0-15,-5 10 0 16,8 11 0-16,4 6 0 15,3 4 0-15,8 4 0 0,2 3 0 16,12-4 0-16,8 0-7 16,3-4-12-16,-1 0-66 15,18-7-4-15</inkml:trace>
  <inkml:trace contextRef="#ctx0" brushRef="#br1" timeOffset="127073.1058">10265 13595 455 0,'0'0'5'0,"0"0"2"0,-13-10 2 16,13 10 1-16,-10-10 0 15,10 10 0-15,-2-12-5 16,2 12-5-16,7-12 0 0,3 7 0 16,8 5 0-16,-3 0 0 15,4 0 0-15,-1 6 0 16,-3 10 0-16,-7-1 0 15,-1 4 0-15,-7 5 0 0,-7 2 0 16,1-2 0-16,-4 4 0 16,-4-2 0-16,8-2 0 15,-3-7 0-15,5-2 0 16,4-3 0-16,8-5 0 16,8-4 0-16,3-3 0 0,6-8 0 15,7 1-25-15,18-7-64 16,-10-9-2-16</inkml:trace>
  <inkml:trace contextRef="#ctx0" brushRef="#br1" timeOffset="127325.9663">10617 13191 467 0,'0'0'2'0,"0"0"1"0,0 0 0 15,0 0 2-15,4 10 1 16,5 2 0-16,-1 9 1 15,4 8 0-15,0 3-2 16,1 11-5-16,7 16 0 16,-6 8 0-1,-1 2 0-15,-3 0 0 16,-8-4 0-16,-2-2 0 16,-4-2 0-16,-12-1 0 15,-3-24 0-15,1 2 0 0,-7-5-50 16,5-9-38-16,0-5-3 15</inkml:trace>
  <inkml:trace contextRef="#ctx0" brushRef="#br1" timeOffset="131704.9928">1576 15837 354 0,'0'0'6'15,"0"0"3"-15,0 0 3 0,0 0 2 16,-7-6 1-16,7 6 1 16,0 0 1-16,-5-10 0 0,5 10-5 15,0 0-3-15,14-5-2 16,4 5-2-16,5 11-2 15,7-1 0-15,2 5-1 16,3 2 0-16,2 8-1 16,-5 4 1-16,-5 4-1 15,-4-1 0-15,-9 5 2 16,-11-3-3-16,-3 4 0 16,-15 1 0-16,-7-4 0 0,-6-5 0 15,-6-1 0-15,-3-5 0 16,-3-8 0-16,5-3 0 15,0-9 0-15,5-4 0 0,6-6 0 16,4-7 0-16,8-10 0 16,8-2 0-16,4-4 0 0,13 0 0 15,10-2 0-15,1 0 0 16,8 4 0-16,6 1 0 16,2 6 0-16,1 3 0 15,0 5-4-15,-2 4-8 0,-9 1-19 16,-7 7-56-16,12 0-3 15</inkml:trace>
  <inkml:trace contextRef="#ctx0" brushRef="#br1" timeOffset="132206.0695">2185 15847 427 0,'0'0'4'0,"0"0"1"16,0 0 1-16,0 0 2 0,-12-2 0 16,12 2 1-16,-12 9-1 15,1 2 1-15,4 3-3 16,5 8-2-16,-1 0-1 0,3 4-1 16,10-2 1-16,8-4-1 15,1-3 0-15,8-4 0 16,3-9 1-16,2-4-3 0,4-4 0 15,-4-9 0-15,-4-4 0 16,-2-3 0-16,-5 1 0 16,-8-7 0-16,-6 4 0 15,-7 2 0-15,-5 0 0 16,-3 8 0-16,-4 3 0 0,0 9 0 16,-6 2 0-1,8 10 0-15,2 8 0 0,6 7 0 16,2 3 0-16,8 3 0 15,4 0 0-15,6 2 0 16,-1-2 0-16,0-3 0 0,-2-1 0 16,-2-5 0-16,-5 0 0 15,-8 0 0-15,-6-2 0 16,-12-2 0-16,-7 0 0 0,-9-2 0 16,-6-1-4-16,-5 0-5 15,-4-5-6-15,-1 1-14 16,5-4-59-16,-7-3-1 15</inkml:trace>
  <inkml:trace contextRef="#ctx0" brushRef="#br1" timeOffset="132588.5929">1278 16523 404 0,'0'0'1'15,"0"0"1"-15,0 0 3 16,8 5 1-16,6 0 3 0,9-2 0 16,7-2 2-16,15-1 1 15,14 0 0-15,16 0 0 16,14-7-2-16,13-5-1 15,5 0-3-15,8-3-3 16,1-2-3-16,-4 5 0 0,2-5 0 16,-14 8 0-16,-13-1 0 15,-13 8 0-15,-12-3 0 16,-14 5 0-16,-11-3 0 16,-12 3 0-16,-13 0 0 15,-12 0 0-15,13 0 0 16,-13 0 0-16,0 0-17 0,0 0-65 15,-10 0-8-15</inkml:trace>
  <inkml:trace contextRef="#ctx0" brushRef="#br1" timeOffset="133120.3642">1649 16878 429 0,'0'0'4'16,"0"0"1"-16,0 0-1 16,0 0 2-16,0 0 1 15,7 2 1-15,5 2 1 0,6 7 0 16,9 1-3-16,7 3 0 16,4 2-1-16,-6 2-1 15,3 7-1-15,-8 1 0 0,-2 0 0 16,-9-3-3-16,-14 7 0 15,-7 1 0-15,-14-5 0 16,-7 4 0-16,12-17 0 16,-7 1 0-16,-18 9 0 15,-6-6 0-15,3-9 0 16,1-2 0-16,4-7 0 16,10-7 0-16,12-10 0 0,11-7 0 15,8-1 0-15,13-6 0 16,11 5 0-16,4-6 0 15,11 1 0-15,-7 2 0 16,10 4-15-16,-9 6-32 0,7 2-42 16,-1 2-1-16</inkml:trace>
  <inkml:trace contextRef="#ctx0" brushRef="#br1" timeOffset="133876.0477">2269 16840 443 0,'0'0'3'0,"0"0"0"16,0 0 1-16,0 0 1 15,-11 0 1-15,-2 7 0 16,3 11 1-16,-4 0 1 0,1 11-3 15,-4 5 1-15,4 7-1 16,1-2-1-16,9 3 2 0,3-2-6 16,0-8 0-16,10-3 0 15,5-3 0-15,5-11 0 16,5-6 0-16,4-9 0 16,1-3 0-16,5-6 0 15,-3-6 0-15,-2-11 0 0,0 2 0 16,-12-6 0-16,1-2 0 15,-13-5 0-15,-4-7 0 16,-8-1 0-16,-8 1 0 0,-6 3 0 16,-4 2 0-16,-4 10 0 15,-2 2 0-15,-2 11 0 16,2 6 0-16,3 10 0 16,3 5 0-16,10 12 0 15,2 7 0-15,7 2 0 0,5 6 0 16,10 3 0-16,5 2 0 15,10 0 0-15,7-4 0 16,5-6 0-16,3-5-4 0,7-4-27 16,11-9-56-16,-14-6-3 15</inkml:trace>
  <inkml:trace contextRef="#ctx0" brushRef="#br1" timeOffset="134241.7324">2717 17029 431 0,'0'0'7'16,"0"0"1"-16,-7 0 3 15,7 0 2-15,-10-6 0 0,10 6 0 16,-10-9 2 0,10-1-15-16,1 0 0 0,10-2 0 15,4-1 0-15,3 0 0 16,1 3 0-16,2 5 0 15,1 3 0-15,-8 2 0 0,2 10 0 16,-6 5 0-16,-6 5 0 16,-4 4 0-16,0 4 0 15,-7-2 0-15,0 5 0 0,-1-4 0 16,0 2 0-16,4-9 0 16,-3 3 0-16,7-8 0 15,0-3 0-15,7-4 0 16,7-6 0-16,4-4 0 0,7-9 0 15,7-3 0-15,3-9 0 16,5-11-65-16,5 7-25 16,-6-11-2-16</inkml:trace>
  <inkml:trace contextRef="#ctx0" brushRef="#br1" timeOffset="134476.1054">3349 16399 475 0,'0'0'2'0,"0"0"1"16,0 0 1-16,0 0 1 0,12 0 0 15,1 0 0-15,4-5 0 16,6 1-2-16,6 1-6 15,-1-7-13-15,4 8-70 0,-1-1-4 16</inkml:trace>
  <inkml:trace contextRef="#ctx0" brushRef="#br1" timeOffset="134637.8264">3402 16586 435 0,'0'0'3'0,"0"0"0"0,0 0 4 16,9 13 1-16,3-10 2 15,6 2-1-15,5-5 1 16,6 0-1-16,6 0-4 0,0-8-8 16,9 2-19-16,16-1-63 15,-15-6-4-15</inkml:trace>
  <inkml:trace contextRef="#ctx0" brushRef="#br1" timeOffset="136469.2564">4935 16337 185 0,'0'0'5'0,"0"0"5"15,0 0 1-15,0 0 3 0,0 0 3 16,0 0 3-16,-7 0 0 16,7 0 3-16,0 0-4 15,0 0-3-15,0 0-2 16,0 0 0-16,0 0-2 15,0 0-1-15,0 0-2 0,0 0-1 16,0 0-1-16,0 0-1 16,-11 12-1-16,11-12-1 15,-2 9 0-15,2-9 0 16,-3 9-2-16,3-9 1 0,0 10-1 16,0-10 1-16,3 14-1 15,-3-14 1-15,8 13 0 16,-8-13 1-16,19 10 1 0,-4-8-1 15,5-2 1-15,0 0 0 16,5-7 0-16,2-3 1 16,1-4-1-16,2-10 1 15,-7 0-1-15,3-11 0 16,-6-4-5-16,-6-1 0 0,-5-14 0 16,-7-2 0-16,-2-2 0 15,-13-4 0-15,1 5 0 16,-8-2 0-16,1 9 0 15,-4 5 0-15,-1 13 0 16,8 7 0-16,-1 12 0 0,-4 13 0 16,5 17 0-16,3 9 0 15,3 14 0-15,3 10 0 16,7 9 0-16,0 3 0 0,9 4 0 16,9-1 0-16,10-5 0 15,4-4 0-15,1-8 0 16,13-7-4-16,-3-11-23 15,-14-3-61-15,18-4-3 0</inkml:trace>
  <inkml:trace contextRef="#ctx0" brushRef="#br1" timeOffset="136843.0954">5591 16293 432 0,'0'0'6'0,"0"0"0"15,-10-6 3-15,10 6 3 16,-10-4 0-16,10 4 1 16,-12-10 0-16,12 10-5 0,-2-16-8 15,7 4 0-15,9 3 0 16,1 1 0-16,5-2 0 16,0 3 0-16,0 2 0 0,1 5 0 15,-2 5 0-15,-8 7 0 16,-6 6 0-16,-1 4 0 15,-4 2 0-15,-6 4 0 16,-4 2 0-16,-2 0 0 0,-3-6 0 16,3-2 0-16,-2 1 0 15,3-5 0-15,4-6 0 16,7 0 0-16,0-12 0 16,7 9 0-16,7-6 0 15,9-3 0-15,4-3 0 0,6-1 0 16,1-4 0-16,4-1-16 15,2-2-72-15,-3 1-4 16</inkml:trace>
  <inkml:trace contextRef="#ctx0" brushRef="#br1" timeOffset="138452.2498">7938 15762 360 0,'0'0'9'0,"2"-12"2"16,1 3 4-16,-1-3 1 16,-2 0 1-16,0-2 0 15,-2 4 0-15,-6 3 1 16,-7 12-7-16,-7 15-3 0,-3 12-3 15,-4 9-2-15,1 14 1 16,1 7-4-16,-1 7 0 16,7 4 0-16,11-3 0 0,7-9 0 15,5 1 0-15,9-12 0 16,10-9 0-16,7-7 0 16,4-8 0-16,5-9 0 15,6-5-8-15,-6-9-16 0,-5-3-64 16,12-7-3-16</inkml:trace>
  <inkml:trace contextRef="#ctx0" brushRef="#br1" timeOffset="138888.3417">8293 15881 398 0,'0'0'6'0,"0"0"2"16,0 0 3-16,-8-7 0 15,8 7 1-15,-9 0 1 16,-6 7 1-16,0 6 0 0,-2 12-4 16,-5 1-3-16,-1 10-3 15,0 6-1-15,4 0-3 16,4-1 0-16,7 3 0 0,6-6 0 16,4-3 0-16,10-10 0 15,11-3 0-15,0-6 0 16,7-9 0-16,-1-7 0 0,1 0 0 15,2-12 0-15,-4-6 0 16,-3-8 0-16,-11-5 0 16,-4-6 0-16,-10-5 0 15,0-5 0-15,-12 2 0 0,-3 0 0 16,-7 6 0-16,-3 4 0 16,2 7 0-16,1 12 0 15,-1 10 0-15,9 6 0 16,2 11 0-16,7 8 0 15,5 8 0-15,7 4 0 16,10-2 0-16,5 3 0 0,11 2-5 16,1-6-6-16,14-3-42 15,-9-3-34-15,7-10-2 0</inkml:trace>
  <inkml:trace contextRef="#ctx0" brushRef="#br1" timeOffset="139068.9939">8703 16035 454 0,'0'0'2'0,"-2"10"0"16,-3 0 2-16,0 5 0 15,3 2 1-15,-3 8 0 16,2 2 0-16,3 3 0 16,0-1-2-16,3 1-6 0,2-4-8 15,7-5-72-15,1-3-4 16</inkml:trace>
  <inkml:trace contextRef="#ctx0" brushRef="#br1" timeOffset="139422.0399">9228 15819 376 0,'0'0'8'0,"0"0"2"0,3-10 3 15,-3 10 2-15,0 0 2 16,5-9-1-16,-5 9 1 0,0 0 1 15,1 15-7-15,-1 7-3 16,-1 0-6-16,-2 13-2 16,1 2 0-16,2 1 0 0,0 3 0 15,0-4 0-15,0-4-4 16,0-4-16-16,2-5-31 16,2-6-39-16,-4-3-1 15</inkml:trace>
  <inkml:trace contextRef="#ctx0" brushRef="#br1" timeOffset="139591.9877">9069 16010 410 0,'0'0'5'0,"0"0"1"15,0 0 1-15,0 0 0 16,0 0 1-16,13-12 0 16,1 7 1-16,9 0-1 15,9 0-3-15,10 0-5 16,2-3-6-16,16 4-31 15,-2 1-46-15,-1 1-1 0</inkml:trace>
  <inkml:trace contextRef="#ctx0" brushRef="#br1" timeOffset="140022.1493">9740 15824 427 0,'0'0'4'16,"0"0"1"-16,-10 0 1 15,10 0 2-15,-20 13 1 16,8 0 1-16,0 3 0 0,-4 9 1 16,4 4-3-16,2 7-1 15,3-2-1-15,4 5-6 0,3-3 0 16,5-4 0-16,5 0 0 16,5-10 0-16,0-4 0 15,7-8 0-15,1-5 0 16,2-5 0-16,-4-5 0 15,3-8 0-15,0-6 0 16,-4-7 0-16,-3-8 0 0,-4-4 0 16,-6-6 0-16,-4-5 0 15,-3-1 0-15,-7 1 0 0,-4-1 0 16,-4 11 0-16,0 6 0 16,-2 6 0-16,-3 12 0 15,2 13 0-15,1 6 0 16,1 16 0-16,0 8 0 15,7 6 0-15,0 5 0 16,9 7 0-16,4 0 0 0,8 2 0 16,8-6 0-16,4-5 0 15,12-2-23-15,13-8-63 16,-7-8-4-16</inkml:trace>
  <inkml:trace contextRef="#ctx0" brushRef="#br1" timeOffset="140340.2981">10162 15998 470 0,'0'0'4'0,"0"0"3"15,-14-8 1-15,14 8 0 16,-13-4 1-16,13 4-4 0,-7-10-5 16,7 10 0-16,9-13 0 15,7 11 0-15,7-3 0 16,-2 3 0-16,4 2 0 15,0 0 0-15,-1 4 0 16,-6 8 0-16,-7 6 0 0,-10 2 0 16,-1 4 0-16,-4 2 0 15,-4 1 0-15,-4 0 0 16,5-3 0-16,0-3 0 16,3-1 0-16,4-6 0 15,11-7 0-15,3-4 0 16,11-3 0-16,0-7-3 0,12-8-46 15,-2-5-40-15,3-8-3 16</inkml:trace>
  <inkml:trace contextRef="#ctx0" brushRef="#br1" timeOffset="140575.7336">10605 15557 459 0,'0'0'2'0,"0"0"-1"15,0 0 3-15,0 0 3 16,0 12 0-16,7 6 2 0,2 2 0 15,10 10-1-15,6 6-3 16,0 11-5-16,3 6 0 16,-2 8 0-16,1 6 0 15,-4 1 0-15,-5 3 0 0,-8 5 0 16,-8-4 0-16,-7 1 0 16,-13-5 0-16,-7-3 0 15,-7 0 0-15,-12-11 0 16,-14-1-78-16,6-12-13 15</inkml:trace>
  <inkml:trace contextRef="#ctx0" brushRef="#br1" timeOffset="150154.2816">6325 16053 342 0,'0'0'7'16,"0"0"2"-16,4-10 3 0,-4 10 1 16,0-11 1-16,0 11 0 15,0-9 0-15,0 9 0 16,-17-3-6-16,2 8-2 16,-5 7-2-16,1 9-2 0,-6 3-1 15,2 6 0-15,-3 2 0 16,7 1-1-16,7-2 0 15,5-3 0-15,4-1 0 0,6-4 0 16,11-7 1-16,6-6 0 16,10 0-2-16,7-7-3 15,8-3-5-15,2-3-12 16,3-11-49-16,5 6-12 16</inkml:trace>
  <inkml:trace contextRef="#ctx0" brushRef="#br1" timeOffset="150468.7414">6653 16113 345 0,'0'0'4'0,"-11"0"2"16,2 0 2-16,-3 6 2 15,-6 4 0-15,0 0 0 16,1 4-1-16,-1 4 1 16,6 2-4-16,3 0-1 15,9-3-2-15,0-2 0 16,14-3 0-16,9-4 0 0,4-5 0 15,8-3 0-15,2-9 1 16,2 0-1-16,0-6 1 16,-5 0 0-16,-6-5-1 15,-7 3 1-15,-5-2-2 0,-14-2 1 16,-2 4-1-16,-12-3-1 16,-8 6-1-16,-5 4-1 15,0 5-2-15,-5 5-3 0,2 2-7 16,0 11-14-16,7-9-49 15,8 14-9-15</inkml:trace>
  <inkml:trace contextRef="#ctx0" brushRef="#br1" timeOffset="150802.8562">7108 16035 393 0,'0'0'3'0,"0"0"0"15,-6-3 1-15,-4 3 0 16,-2 0 2-16,-5 0-1 0,-4 3 1 16,2 2 0-16,-1 4-4 15,1 1 1-15,1 4 0 16,6-2-3-16,5 3 0 0,7 1 0 16,3 1 0-16,13 0 1 15,4-1 0-15,-1-1 0 16,6 0 0-16,3 0 0 15,-1-3-1-15,-4-2 0 0,-4-2 1 16,-3 2-1-16,-9-4 1 16,-7 5 0-16,-5-1-1 15,-10-1 2-15,-9 2-1 0,-4 1 0 16,-8 0 0-16,1 3-2 16,1-3-11-1,-3 4-68-15,7-6-1 0</inkml:trace>
  <inkml:trace contextRef="#ctx0" brushRef="#br1" timeOffset="152851.3913">12030 11972 35 0,'27'0'1'15,"22"0"0"-15,18 0 0 16,8 0 0-16,17 0 1 15,7 0-6-15,7 0-13 16</inkml:trace>
  <inkml:trace contextRef="#ctx0" brushRef="#br1" timeOffset="167116.2059">4462 9602 350 0,'0'0'5'16,"0"0"2"-16,0 0 4 15,-12 5 1-15,12-5-1 0,0 0 1 16,0 0 3-16,-5 7 2 16,10-2-4-16,13-2 0 15,6-1-2-15,6 0-1 16,15 1 0-16,2-3-1 0,10 0-4 16,5-3-5-16,0-1 0 15,0-1 0-15,-4-1 0 16,-11 6 0-16,-5-1 0 15,-10 1 0-15,-9 0 0 0,-8 0-5 16,-15 0-18-16,0 0-63 16,0 0-3-16</inkml:trace>
  <inkml:trace contextRef="#ctx0" brushRef="#br1" timeOffset="167616.9775">5527 9688 376 0,'0'0'4'0,"0"0"2"15,-11 0 1-15,11 0 1 16,-9 0 0-16,9 0 0 15,-13 0 0-15,13 0 1 16,0 0-3-16,0 0 0 0,0 0 1 16,0 0-2-16,18 0 2 15,-1-5 0-15,5-13 0 16,8-3 0-16,-3-6-1 16,7-9-1-16,-4-10-2 0,3-3 0 15,-6-9-2-15,-6-5 1 16,-7 0-1-16,-3-2 0 15,-11 5 2-15,0 7-3 0,-13 6 0 16,-4 9 0-16,-1 13 0 16,-10 18 0-16,-2 10 0 15,3 16-2-15,-3 13 1 16,4 8-1-16,6 12 1 0,0 5 1 16,10 8 0-16,10-1-1 15,5 0 1-15,13-5 1 16,9-2 0-16,10-10-1 15,5-2 0-15,3-12-2 16,4-7-5-16,1-11-12 0,0-3-64 16,-5-1-4-1</inkml:trace>
  <inkml:trace contextRef="#ctx0" brushRef="#br1" timeOffset="167918.8035">5992 9532 435 0,'0'0'5'15,"0"0"1"-15,0 0 0 16,0 0 3-16,2 12 0 0,3 1 1 16,-3 4-1-16,5 6 1 15,-1 4-4-15,4 2-4 16,2 3-4-16,6 9-37 16,-4-7-46-16,1-2-3 15</inkml:trace>
  <inkml:trace contextRef="#ctx0" brushRef="#br1" timeOffset="172713.3325">8992 9376 327 0,'0'0'5'0,"0"0"3"0,-10 3 2 16,10-3 2-16,-10 3 1 16,10-3 2-16,-10 1 1 15,10-1 3-15,0 0-3 16,8 8-2-16,12-3-2 0,5-2-1 15,12-3-1-15,7 0 0 16,9 2-3-16,4-2-3 16,4 0-2-16,-3 0-2 0,-4 0 0 15,-6-2 0-15,-6 2 0 16,-10 0 0-16,-6 0 0 16,-7 0 0-16,-4 0-2 15,-15 0-4-15,15 0-4 16,-15 0-9-16,0 0-28 0,15 2-38 15,-15-2-2-15</inkml:trace>
  <inkml:trace contextRef="#ctx0" brushRef="#br1" timeOffset="173236.8008">10188 9379 319 0,'0'0'4'0,"0"0"1"15,0 0 1-15,0 0 1 16,-8 6 2-16,8-6 2 15,0 14 3-15,0-14 3 0,0 15-2 16,0-15-1-16,20 4 1 16,-3-4-1-16,6-2-1 0,4-11 0 15,6-7-2-15,-3-2-3 16,4-10-1-16,-2-5-1 16,1-6-3-16,-3-8-3 15,-5-7 0-15,-6 0 0 16,-4-10 0-16,-3 3 0 0,-9 2 0 15,-3 5 0-15,-5 7 0 16,-5 9 0-16,-5 12 0 16,-2 13 0-16,-8 14 0 15,0 15 0-15,-3 15 0 16,7 11 0-16,-2 14 0 16,5 8 0-16,9 9 0 0,3 0 0 15,12 1 0-15,12-4 0 16,7-4 0-16,9-3 0 15,8-14-5-15,2-3-11 0,-2-13-28 16,7-5-42-16,5-10-1 16</inkml:trace>
  <inkml:trace contextRef="#ctx0" brushRef="#br1" timeOffset="173736.1671">10787 9272 408 0,'0'0'6'0,"0"0"3"16,-13-12 3-16,13 12 0 15,-7-20 2-15,4 10-1 16,3-2 1-16,0 0-1 0,5 4-5 16,9-1-6-16,9 1-2 15,0 4 0-15,4 4 0 16,0 0 0-16,-1 4 0 15,-4 5 0-15,0 4 0 0,-9 4 0 16,-8 5-2 0,-5 3 1-16,-10 0 1 15,-8 2-1-15,-2 0 1 0,-2-2 0 16,2-2 0-16,-2-6 1 16,6-5-1-16,4 1 1 0,12-13 1 15,0 12-2-15,8-12 0 16,14 0 0-16,13 0 0 15,10-5 0-15,15 0 0 16,2-10-36-16,14 6-48 0,9-4-4 16</inkml:trace>
  <inkml:trace contextRef="#ctx0" brushRef="#br1" timeOffset="177063.587">11649 9136 452 0,'0'0'4'0,"0"0"0"15,0 0 1-15,0 0 0 16,0 0 0-16,0 0 0 0,0 0-4 16,6 0-28-16,5 0-52 15,4-8-4-15</inkml:trace>
  <inkml:trace contextRef="#ctx0" brushRef="#br0" timeOffset="183782.4574">4532 9896 84 0,'0'0'3'0,"0"0"-1"16,0 0 0-16,0 0 1 15,0 0-1-15,0 0 2 16,0 0 2-16,0 8-1 15,0-8 0-15,8 12 1 16,-6-2 0-16,4 3 2 0,1 1 2 16,0 1-1-16,-1 2 2 15,4 4 0-15,1-1 0 0,2-1-1 16,-1-2-1-16,6 3 0 16,-1-1-1-16,5-1 0 15,1-1-1-15,-1 1-1 16,3-1 0-16,5 1 0 0,-2-6 1 15,6 1-1-15,-2 1 1 16,3-3-1-16,2 1-1 16,6-2 0-16,1-3 0 15,1 3 0-15,5-6-1 0,2 1-1 16,3-2 1 0,1-3-2-16,7 0 1 15,2 0 1-15,2 0-2 0,7-5 1 16,4 1-1-16,0-4 0 15,5 3-1-15,-1-2 0 0,0-1 1 16,0 1-1-16,3-3 0 16,-1 2 0-16,1-1 0 15,-1-6 0-15,3 4 1 0,0-1-1 16,-2 2 0-16,7-7 1 16,0 5-1-16,-5-3 0 15,2 3 0-15,1-3 0 16,-1 0 0-16,1-1-1 0,0 2 1 15,-2-3-1-15,-3 5 1 16,-3-3 0-16,3 1 1 16,-7 2-1-16,3 2 1 15,-6 0-1-15,-1 1 1 16,-5 4 0-16,2 0-1 0,-4 0 1 16,-8 5-1-16,1 0-1 15,-5 5 0-15,-6 0 0 16,-5 5 0-16,-6 2 0 15,-6 3-1-15,-4-1 1 0,-6 4-2 16,-2 0 2-16,-5-1-1 16,0 0 1-16,-2 0 0 15,-4 0 0-15,-2-1 0 0,1-2 0 16,-4 1-2-16,2-2 2 16,-1-1 0-16,0-2 0 15,-5-10 0-15,5 12 2 0,-5-12-2 16,0 0 3-16,0 0-1 15,9 6 0-15,-9-6 1 16,6-3-1-16,-6 3 0 16,15-18 2-16,-7 9-3 15,3-6 0-15,2 0 0 0,2-2-1 16,4 2 1 0,7-5-1-16,1 0 1 0,3 1-1 15,4-1 0-15,5-2 1 16,-1-1-1-16,5 0 1 15,4 1-1-15,0 3 1 16,6-3-1-16,-2 1 0 0,5 1 1 16,0 3-1-16,4 0 1 15,2 2-1-15,1 1 1 0,1 1-1 16,-1-3 1-16,1 4-1 16,3 2 1-16,0 3-1 15,0-2 0-15,8 1 0 16,-1 0 0-16,4 1 1 0,-4 2-1 15,0-1-1-15,1 5 1 16,-2-5 0-16,-4 4 0 16,1-1 0-16,2 1 0 15,-2 0-1-15,4-1 1 0,-2 1 0 16,3-4 0 0,0 6 1-16,-1-5-1 0,3 4 0 15,0-2 0-15,0 0 0 16,-3 3 1-16,4-2-1 15,-4 2 0-15,1-3 0 0,-1 3 1 16,-2 0-1-16,3 0 0 16,-5-2 0-16,0 2 1 15,-1 0-1-15,5 0 0 0,-3-2 0 16,0 2 0-16,1-3 1 16,-3 1-1-16,4 2 0 15,1 0 0-15,-1 0 0 16,-2 0 0-16,-1 0 0 0,0 0 0 15,-3 0 0-15,0 0 0 16,-2 0 1-16,-3 0-1 16,3 0 0-16,-3 0 0 15,0 0 1-15,-2 0-1 0,2 2 0 16,-2 1 0-16,0-1 0 16,-4-2 1-16,1 2-1 15,0 1 0-15,-2-1 0 16,2 1 0-16,-1-3 0 15,-3 3 0-15,-3 1 0 16,2-2 0-16,-2-2 0 0,-2 3 0 16,-1 0 1-16,-2-1-1 15,2 1 0-15,2-3 0 0,-1 2 0 16,5 0 0-16,-2 1 0 16,6-3 0-16,-2 2 0 15,0-2 1-15,-3 4-1 0,-2-4 0 16,-4 0 0-16,0 0 0 15,-7 0 1-15,4 0-1 16,-6-4 0-16,3 2 0 16,0-3 0-16,-1 3 0 0,1-3 0 15,3 2 0-15,-4-2 0 16,-3 1 1-16,2 1-1 16,0-2 0-16,-8 2 0 15,0 1 0-15,0-3 0 16,-3 3 0-16,3-3 0 15,-3 0 0-15,3 0 1 0,-1 0-1 16,1 0 0-16,0-3 0 16,-2 4 1-16,4-4 0 15,-2-1 1-15,-1-2 0 0,-3-2 0 16,-1 1 2-16,2-5-1 16,-2-1 0-16,-4 2 1 15,7-4-1-15,-3-3 2 0,-2-1-3 16,2-1 1-16,-4-1 0 15,2 5 0-15,0-4 1 16,-6 5-1-16,-2-2 1 16,-4 4 0-16,-2 3 0 15,1 3-1-15,-5 0 0 0,-3 2 0 16,0-2 0-16,-2 12-1 16,5-12 0-16,-5 12-1 15,3-13 0-15,-3 13 0 16,0-7 0-16,0 7 0 15,0 0 0-15,0 0-1 0,0-12 1 16,0 12-1-16,0 0 1 16,0 0-2-16,0-9-1 15,0 9-5-15,0 0-11 0,0 0-20 16,0 0-43-16,0 0-2 16</inkml:trace>
  <inkml:trace contextRef="#ctx0" brushRef="#br0" timeOffset="185511.1706">9564 10166 221 0,'0'0'7'0,"0"0"5"0,0 0 3 16,0 0 4-16,-8-7 2 15,8 7 0-15,0 0 1 0,-10-5-2 16,10 5-4-16,0 0-6 16,0 0-5-16,0 0-1 15,0 0 0-15,11 0 0 16,10 0 2-16,7 0 0 0,4-3 1 15,10 1 1-15,3-3-1 16,9 0-1-16,1 1-1 16,0-1-1-16,-5-1-2 0,-8 4 0 15,-4-1-2-15,-12 3 1 16,-3-2-1-16,-11 2 0 16,-2 0 0-1,-10 0 0-15,0 0 1 0,0 0 0 16,0 0 0-16,0 0 0 15,0 0 1-15,0 0-2 0,0 0-1 16,0 0-2-16,0 0-6 16,0 7-11-16,0-7-25 15,-10 8-37-15,10-8-4 0</inkml:trace>
  <inkml:trace contextRef="#ctx0" brushRef="#br0" timeOffset="186175.2509">10307 10015 298 0,'0'0'7'16,"0"0"3"-16,-6-13 4 0,6 13 1 16,-6-9 1-16,6 9 1 15,-8-11 1-15,8 11-2 0,0 0-8 16,0 0-3-16,-10-4-3 16,10 4-2-16,0 12-1 15,0 0-1-15,0 4 0 0,10 1 1 16,0 1 1-16,2-4 0 15,6 4 1-15,4-6 0 16,0-3 1-16,6 0 0 16,-1-9 1-16,-2 0 0 15,0-5 1-15,-3-4 0 0,-2-3 0 16,-2-3 0-16,-6-2 0 16,-2 0 0-16,-5 3 0 15,-2-1 0-15,-3 6 0 16,0-3-2-16,0 12-2 15,0-8 0-15,0 8 0 0,0 0-1 16,0 14-1-16,0-2 0 16,5 6-1-16,0 1 2 15,2 3 1-15,0 0 0 0,1 4-1 16,2-2 1-16,-3-2 0 16,-1 0 0-16,1-4 0 15,-5 2 1-15,-2-2 0 16,-9-4 0-16,-4-2 0 0,-10 1 1 15,-4-1 0-15,-6-5-1 16,-4 3 1-16,-2-3-1 16,1 2 0-16,1-4-1 0,7-3 1 15,0 0-1-15,11 1-1 16,-1 0-4-16,10 3-9 16,10-6-67-16,-8 13-3 15</inkml:trace>
  <inkml:trace contextRef="#ctx0" brushRef="#br0" timeOffset="187525.5579">9045 7947 106 0,'16'0'4'0,"14"0"3"16,23 0 2-16,11 2 1 15,31-2 2-15,22 3-1 0,27-3 3 16,27 2-1-16,8-2-3 16,5 0-2-16,7 3-2 15,6-3-1-15,1 0-1 16,-9 0-1-16,8 3 0 15,-8-3 1-15,0 1-2 0,-1-1 0 16,-13 3 0-16,-13-3-1 16,-17 0 2-16,-10 0-1 15,-25 0 2-15,-24 0 3 16,-18-3 1-16,-13-1 3 0,-20-1 2 16,-8 2 2-16,-12 1-1 15,-2 0 0-15,-13 2-2 16,0 0-4-16,0 0-2 15,2-11-2-15,-2 11-1 16,-13-2-3-16,13 2 0 0,-19-3-1 16,10 3 0-16,0 0-1 15,9 0-5-15,-18 3-11 0,11 5-50 16,7-8-5-16</inkml:trace>
  <inkml:trace contextRef="#ctx0" brushRef="#br0" timeOffset="193733.0894">4346 12136 186 0,'0'0'3'0,"0"0"1"0,0 0 0 16,0 0 2 0,0 0 1-16,0 0-1 0,5 5-1 15,-5-5-1-15,0 0-2 16,0 0-1-16,0 0-1 16,0 0-1-16,2 12-1 0,-2-12 2 15,4 18 2-15,-1-9 0 16,2 3 1-16,0 1 0 15,3 3 1-15,1 0 0 0,1-1 0 16,4 2 2-16,-2-5-1 16,3 6 3-16,4-3-2 15,9 0 2-15,-8-5-2 16,10-1 1-16,0-1-1 0,2 2-1 16,-1-3-1-16,5 0-1 15,-4 1 0-15,0 0-1 16,3-3 1-16,3 0 0 15,4-2 0-15,-3-1 0 0,7 1-1 16,-5-3 1-16,10 0-1 16,-2 0 0-16,2 0 0 15,5-3 0-15,-6 1-1 16,4-1 0-16,1-5 0 0,0 3 0 16,2-3-1-16,-2-1 1 15,2-1 0-15,-1 0 0 16,1 0 0-16,3 1 1 15,-2-2-1-15,-1-1 0 0,-4 3 1 16,4-7-1-16,-6 3 0 16,-3 1 0-16,7 0 0 15,-6 0-1-15,5 0 1 0,-1-3-1 16,0 0 0-16,2 6 1 16,-1-5-1-16,1-1 0 15,-3 6 0-15,5-1 0 16,-5 0 0-16,-2 0 0 15,2 3 0-15,0 2 0 16,5-3 0-16,0 4 0 0,3-2 0 16,0 1 0-16,-3 4 0 15,3-4 0-15,-3 4 0 16,-2 1 0-16,-4 0 0 0,-3 1-1 16,-4 5 1-16,-3 2-1 15,-7-1 1-15,-1 3-1 16,-6 2 1-16,-2 1 0 0,-1-1-1 15,-3 0 1-15,-4 3 0 16,0-1 0-16,-1-5 0 16,-2 3-1-16,-3 0 1 15,1-1 0-15,-5 1-1 0,4 0 1 16,-7-2 0-16,6 4 0 16,-3-6 0-16,1 2 0 15,-8-10 0-15,10 15 0 16,-10-15 1-16,0 0 0 15,12 8 0-15,-12-8 0 16,0 0 0-16,11 0 1 0,-11 0 1 16,9-8-3-16,1 6 1 15,0-5 2-15,2-4-3 16,0 1 1-16,6-2-1 0,0 0 1 16,6 2-1-16,-1-7 0 15,9 2 1-15,-2 2-1 16,13-3 0-16,-1-1 0 15,5 3 0-15,7-3 0 0,1 2 1 16,5 0-1-16,-3 1 0 16,8-3 0-16,-1 5 0 15,3 0 0-15,-2 0 0 0,5 2 1 16,-1 1-2-16,6-2 2 16,4 2-1-16,-1 1 0 15,2-2 0-15,1-1 0 16,1 5 0-16,1 0 0 15,-2-1 0-15,1 5 0 0,-2-3 1 16,-1 2-1-16,1 0 0 16,-1 2 0-16,3-2 1 15,6 0-1-15,-4 1 1 16,0-3-1-16,6 3 1 0,-1-1-1 16,1 1 0-16,2 0 1 15,0-1-1-15,3 3 1 16,-7 0 0-16,5 0-1 15,1 0 2-15,1 0-2 0,-1 0 1 16,3 0-1-16,0 0 1 16,-5 0 0-16,8 3-1 15,-3-1 1-15,2 0-1 0,3 1 1 16,-5-1-1-16,-2 1 0 16,-1-1 1-16,0-2-1 15,-2 2 0-15,-1-2 0 16,-1 0 0-16,-2 0 0 0,-1 0 1 15,-3 0-1 1,-2 0 0-16,-2 0 0 16,-1 0 0-16,-1-2 1 0,-4 0-1 15,-3-1 0-15,-3 1 1 16,-1 2-1-16,-7-5 1 0,-4 3 0 16,-11-3 2-16,-2-3 1 15,-8 1 1-15,-5-4 1 16,-5-1 0-16,-6-6 0 0,4 1 0 15,2-5 0-15,-3 1-1 16,2-7-1-16,2-2 0 16,-4-4 0-16,3 2 0 15,-2-4 1-15,-4 4-1 0,1 2 1 16,-8 0 0-16,1 5 0 16,-5 3-1-16,-4 6-1 15,1 0-1-15,-5 4 0 16,0 2-1-16,0 10-2 15,-2-12-3-15,2 12-4 16,0 0-10-16,-17 0-44 0,17 0-21 16</inkml:trace>
  <inkml:trace contextRef="#ctx0" brushRef="#br0" timeOffset="194737.2945">8992 12247 349 0,'0'0'6'0,"0"0"2"0,0-10 3 16,0 10 2-16,3-12 0 15,-2 5 0-15,7-3 1 16,-1 0 1-16,4 2-5 0,1 1-4 15,3 2-1-15,5 2-2 16,0 3 0-16,3 0-2 16,-4 5 0-16,3 4-1 15,-1 3 0-15,-7 5 0 0,2 0 0 16,-7 3 1-16,-6 0 0 16,-3 1 0-16,-3 2 0 15,-6 2 0-15,-7-5 0 16,-1 1 1-16,-3-5-1 15,2-1 1-15,1-5 0 16,4 0 0-16,4-8 0 0,9-2 0 16,-15 0 0-16,15-9-1 15,0-6 0-15,12-1 0 16,0-9 0-16,9-2-1 0,4-2 0 16,4-7 1-16,1 5-1 15,-1-1 1-15,1 3 0 16,-2 3-1-16,-7 4 1 0,-4 7 0 15,-5 5-1-15,-12 10 1 16,12-12-2-16,-12 12 1 16,0 0-1-16,0 5 1 15,-2 7-1-15,0 0 0 0,-5 6 0 16,6 2 0-16,-2 1 1 16,1 5 0-16,2-7 0 15,2 1 1-15,2-2 0 16,10-4 0-16,3-4 0 15,3 1 0-15,10-9-3 0,12 5-22 16,8-7-57-16,5 0-4 16</inkml:trace>
  <inkml:trace contextRef="#ctx0" brushRef="#br0" timeOffset="203431.6561">12557 13481 309 0,'0'0'7'16,"0"0"4"-16,0 0 1 0,0 0 1 15,0 0 1-15,0 0 1 16,0 0 1-16,0 0 1 15,0 0-4-15,20-5-2 16,7 5-3-16,9 0 2 16,13 0 0-16,15 0 0 15,8 0-1-15,6-5-1 16,-4 2-2-16,-2-3-1 0,-8 0-2 16,-9 4-1-16,-15-4 0 15,-10 5-2-15,-10 1 0 0,-10-3 0 16,-10 3 0-16,0 0 0 15,0 0 0-15,0 0 0 16,0 0 0-16,0 0 0 0,0 0 0 16,0 0 0-16,0 0 0 15,-3 10-5-15,3-10-7 16,-13 10-14-16,2 7-53 16,-10-2-10-1</inkml:trace>
  <inkml:trace contextRef="#ctx0" brushRef="#br0" timeOffset="203824.6223">12949 13572 395 0,'0'0'5'0,"0"0"2"15,0 0 2-15,0 0 0 0,-9-4 0 16,9 4 0-16,0 0 1 15,0 0 0-15,-3 15-3 16,3 4-3-16,4 8 0 16,9 6-1-16,4 4 1 0,-2 10 0 15,8 3 0-15,-3 1 0 16,2 4-1-16,-2-2 0 16,-2-2-2-16,-6 4 1 15,-5-8-1-15,-4-3 1 0,-3-1 0 16,-10-4-2-16,-13-6 0 15,2-7 0-15,-9-6 0 16,-6-5 0-16,-6-3 0 16,1-7 0-16,-5-5 0 15,0 0 0-15,0-10 0 0,4-2 0 16,2-3 0-16,8 0 0 16,4 1 0-16,7-4 0 15,5 3-7-15,7-2-21 16,4 2-59-16,12-2-2 0</inkml:trace>
  <inkml:trace contextRef="#ctx0" brushRef="#br0" timeOffset="204026.6071">13658 13865 465 0,'0'0'2'0,"0"0"3"0,0 0 1 15,0 0 1-15,0 0-1 16,0 0 1-16,0 0-1 16,0 0 1-16,16 3-7 15,-3-3-6-15,10 3-36 16,-3-2-44-16,3 5-1 16</inkml:trace>
  <inkml:trace contextRef="#ctx0" brushRef="#br0" timeOffset="204165.7582">13638 14014 399 0,'0'0'2'0,"0"0"3"0,0 0 4 16,5 4 0-16,5-4 1 15,8 0 0-15,7-4 0 16,2-4-6-16,17-9-47 0,4 4-34 16,6-2-6-16</inkml:trace>
  <inkml:trace contextRef="#ctx0" brushRef="#br0" timeOffset="205312.6108">14798 11817 388 0,'0'0'6'0,"0"-11"1"0,-1 5 2 16,-2-8 1-16,-3 2 1 16,-4-6 0-16,-1 1 0 15,-9-3 0-15,-6 9-5 0,-11 0-3 16,-7 11-1-16,-11 0-2 15,-3 11 0-15,-3 6 0 16,-1 12-1-16,7 6 1 0,2 7-1 16,12 7 1-16,12 11-1 15,11 5 0-15,10 10 1 16,8 13 0-16,16 6 0 16,8 8 0-16,8 4 0 0,5 8 1 15,0 2 0-15,1 9 1 16,-4-4 0-16,-4 5 1 15,-11 0-1-15,0-2 3 16,-12 5-1-16,-7-2 2 16,0 4-1-16,-9-3 0 0,-8 4-1 15,-2-5-4-15,2 1 0 16,-5 1 0-16,-1-8 0 16,1 4 0-16,4-9 0 15,-4 1 0-15,4-9 0 0,1 6 0 16,3-10 0-16,-2-5 0 15,3 1 0-15,1-2 0 16,3-6 0-16,0-2 0 0,3-7 0 16,-2-1 0-16,2-7 0 15,0-3 0-15,-1-9 0 16,4-5 0-16,-5-4 0 16,3-9 0-16,-2-6 0 0,2-6 0 15,-5-4 0-15,5 1 0 16,-5-8 0-16,3 5 0 15,-4-4 0-15,2-1 0 16,-1-2 0-16,0-1 0 16,2-1 0-16,1-6 0 15,0 1 0-15,1 0 0 0,1-7 0 16,0 5 0-16,5-11 0 16,-10 14 0-16,10-14 0 15,-9 17 0-15,9-17 0 0,-8 12 0 16,8-12 0-16,-5 13 0 15,5-13 0-15,0 11 0 16,0-11 0-16,2 10 0 0,-2-10 0 16,11 10 0-16,1-5 0 15,5-1 0-15,11 4 0 16,7-6 0-16,7 3 0 16,14-3 0-16,4 3 0 0,10 0 0 15,-3 0 0-15,-5-2 0 16,-2 1 0-16,-10-1 0 15,-13-1 0-15,-7 6 0 16,-14-3 0-16,-7-3 0 16,-9-2 0-16,0 13 0 15,-9-11 0-15,-4 6 0 0,5-2 0 16,-4-2 0-16,4-1 0 16,-2-3 0-16,10 0 0 15,-7 9-26-15,7-9-68 0,7-7-2 16</inkml:trace>
  <inkml:trace contextRef="#ctx0" brushRef="#br0" timeOffset="207874.0416">15003 12696 279 0,'0'0'9'0,"0"0"5"0,0 0 2 16,0 0 2-16,0 0 1 15,0 0 2-15,0 0 1 16,0 0-1-16,0 0-5 0,0 0-4 16,12 4-1-16,8-4-1 15,3 0 0-15,9 0 0 16,8 0-1-16,4-3 0 16,1 2-4-16,-4-4-5 0,5 2 0 15,-12 0 0-15,-1 1 0 16,-10-1 0-16,-6 3 0 15,-7 0 0-15,0 0 0 16,-10 0 0-16,10 0 0 16,-10 0 0-16,0 0 0 15,0 0 0-15,0 0 0 0,0 0 0 16,0 0 0-16,0 0 0 16,0 0 0-16,0 0 0 15,-5 3 0-15,5-3 0 0,0 0 0 16,-12 5 0-16,12-5 0 15,0 0 0-15,-8 5 0 16,8-5 0-16,0 0-21 0,0 0-27 16,-10 7-41-16,10-7-1 15</inkml:trace>
  <inkml:trace contextRef="#ctx0" brushRef="#br0" timeOffset="208457.6296">15693 12423 419 0,'0'0'4'15,"0"0"2"-15,0 0 3 0,-7-9-1 16,7 9 1-16,0 0-1 15,-12-8 0-15,12 8 1 16,-10 0-5-16,7 12-1 16,3 3-3-16,0 2 0 0,11 3 0 15,1 2 0-15,6-1 1 16,7-4 0-16,1 0 0 16,2-10 0-16,1 1 2 0,-1-6-1 15,-4-2 1-15,0-4 1 16,-8-6-1-16,0-3 2 15,-7-3-5 1,-1 0 0-16,-3 0 0 0,-5 2 0 16,3 4 0-16,-3 10 0 15,0-10 0-15,0 10 0 0,0 5 0 16,0 10 0-16,2-1 0 16,5 10 0-16,1 0 0 15,5 3 0-15,1 8 0 0,2-3 0 16,0-2 0-16,-3-3 0 15,2 2 0-15,-2-5 0 16,-6 0 0-16,-5-7 0 0,-2 1 0 16,-13-3 0-16,-6-3 0 15,-3-2 0-15,-8 0 0 16,-3-3 0-16,-4 1 0 16,0-4 0-16,4-1 0 15,3 2 0-15,0-3-5 0,14 6-35 16,0-1-46-16,7 0-2 15</inkml:trace>
  <inkml:trace contextRef="#ctx0" brushRef="#br0" timeOffset="210941.737">15346 14762 405 0,'0'0'6'16,"0"0"2"-16,0 0 2 16,0 0 2-16,-7-11 0 15,7 11 1-15,0 0 0 0,0-9 0 16,9 6-4-16,3 3-3 15,6 3-2-15,7 4-4 0,0 8 0 16,5 3 0-16,-2 1 0 16,-4 6 0-16,-3 2 0 15,-4 3 0-15,-14 3 0 0,-3-4 0 16,-6 1 0-16,-12-3 0 16,-4 0 0-16,0-5 0 15,-3-2 0-15,0-5 0 16,5-6 0-16,3 0 0 15,4-9 0-15,3-4 0 16,8-8 0-16,2-5 0 16,9-7 0-16,12-6 0 0,4-5 0 15,7-4 0-15,0 0 0 16,5 3 0-16,-4 4 0 16,-2 5 0-16,-7 10 0 0,-8 1 0 15,-3 6 0-15,-13 10 0 16,10 0 0-16,-10 10 0 15,0 8 0-15,0 2 0 0,-3 9 0 16,1 6 0-16,0 0 0 16,2 2 0-16,0-3 0 15,7-4 0-15,6-3 0 0,6-7 0 16,9-5 0-16,4-8 0 16,7 1 0-16,2-8-27 15,5 0-60-15,2-8-5 16</inkml:trace>
  <inkml:trace contextRef="#ctx0" brushRef="#br0" timeOffset="216530.2796">19132 12562 306 0,'0'0'6'16,"0"0"1"-16,0 0 4 15,0 0-1-15,-5 4 2 0,5-4 1 16,-8 13 0-16,8-13 2 16,-7 14-6-16,7-3-2 15,0-2 0-15,0 0 0 16,2 0 1-16,11-1 0 16,2-6 0-16,5-2 1 0,8-7 1 15,1-5-1-15,8-6 0 16,-2-7 0-16,2-7-2 15,-5-8 0-15,-2-9-3 16,-7-6-4-16,-10-7 0 0,-3-12 0 16,-10-1 0-16,-3-1 0 15,-10 1 0-15,-4 4 0 16,-3 9 0-16,-3 12 0 16,-2 6 0-16,4 16 0 0,-2 10 0 15,5 14 0-15,-3 12 0 16,0 14 0-16,5 13 0 15,5 12 0-15,1 14 0 0,6 7 0 16,4 7 0-16,4 3 0 16,11-1 0-16,7-2 0 15,8-12 0-15,7 5-5 16,-2-2-81-16,13-21-2 16</inkml:trace>
  <inkml:trace contextRef="#ctx0" brushRef="#br0" timeOffset="216912.5749">19711 12411 444 0,'0'0'5'16,"0"0"3"-16,-7-8 1 0,7 8 2 15,-10-10 1-15,10 10-1 16,-3-13 0-16,3 4-11 15,6 2 0-15,13-1 0 16,3 6 0-16,4-1 0 0,0 0 0 16,4 3 0-16,-2 6 0 15,-3 4 0-15,-8 6 0 16,-7 5 0-16,-8-1 0 16,-2 7 0-16,-7-3 0 15,-6 4 0-15,-4-1 0 16,-3-2 0-16,1-3 0 0,-1 0 0 15,4-5 0-15,7 1 0 16,1-5 0-16,8-3 0 0,0-10 0 16,13 7 0-16,7-7 0 15,2 0 0-15,8 0-3 16,-2-10-27-16,4 0-56 16,5-5-3-16</inkml:trace>
  <inkml:trace contextRef="#ctx0" brushRef="#br0" timeOffset="217310.3925">20429 12143 443 0,'0'0'3'0,"0"0"2"15,-5-7 0-15,5 7 2 16,-16-13-1-16,5 8 1 0,-4 3-1 15,2 0 1-15,-3 2-4 16,-2 4-1-16,3 9-1 16,0-1 0-16,5 8-1 0,3 2-1 15,5 3 1-15,2 2 0 16,2-2 0-16,9 2 0 16,8-2 0-16,3 2 0 15,0-2 0-15,3 0 0 0,0-5 0 16,-2-1 0-16,-4 1-1 15,-6-5 0-15,-3-3 1 16,-10 0 0-16,-3-1 0 16,-12-4 0-16,-4 1 1 0,-9-2-1 15,-6-5 1-15,-1-1-2 16,-5 0-2-16,5 0-2 16,-2-4-6-16,12-1-21 15,9-5-51-15,4-4-2 16</inkml:trace>
  <inkml:trace contextRef="#ctx0" brushRef="#br0" timeOffset="217490.9254">20544 12264 446 0,'0'0'3'0,"0"0"0"16,0 0 2-16,2 8 1 15,-2-8 1-15,3 21-1 16,-3-7 1-16,1 4 0 15,3 3-3-15,1 1-3 0,0 3-6 16,5 3-12-16,-6 4-50 16,7-13-18-16</inkml:trace>
  <inkml:trace contextRef="#ctx0" brushRef="#br0" timeOffset="217815.5841">20768 12307 417 0,'0'0'6'0,"0"0"3"15,0 0 0-15,0 0 1 16,0 0-1-16,0 0 0 0,0 0 1 16,0 12-1-16,-2-2-6 15,2 5-2-15,0 0-1 0,0 5 0 16,4-3 1-16,1-2-1 16,0-3 0-16,2 1 1 15,-7-13 1-15,13 7 0 16,-5-7 1-16,4-5-1 0,0-7 1 15,1-3-1-15,2-3 1 16,4 1-3-16,2 0 0 16,-4-1 0-16,-2 6 0 15,0 5 0-15,0 4-3 16,-3 3 2-16,-2 7 0 16,-3 8-2-16,1 3-4 15,-1 6-10-15,-1 11-65 0,3-10-4 16</inkml:trace>
  <inkml:trace contextRef="#ctx0" brushRef="#br0" timeOffset="218341.6525">18489 12393 409 0,'0'0'6'0,"0"0"2"0,0 0 1 15,-11-5 0-15,11 5 1 16,0 0 0-16,0 0 3 15,0 0 1-15,0 0-4 0,15 0-2 16,4 0-3 0,11 3-5-16,3-3 0 0,7 0 0 15,2 0 0-15,3 0 0 16,-5 0 0-16,-1 0 0 16,-9-3 0-16,-5 0 0 15,-7 1 0-15,-4-1 0 0,-14 3 0 16,8 0 0-16,-8 0 0 15,0 5-83-15,0-5-7 0</inkml:trace>
  <inkml:trace contextRef="#ctx0" brushRef="#br0" timeOffset="219254.3161">21628 11866 373 0,'0'0'7'15,"0"-11"4"-15,0 11 0 16,0-15 3-16,0 15 0 0,0-14-1 16,0 14 1-16,0 0 0 15,-20 14-6-15,0 17-2 16,0 11-3-16,-5 9 0 16,0 14-2-16,1 4 1 0,-1 8 1 15,7-2-2-15,9 0 0 16,6-12 0-16,3-3-1 15,12-8 0-15,6-5 0 0,4-10-2 16,5-2-4-16,3-10-9 16,7-18-50-16,1 10-20 15</inkml:trace>
  <inkml:trace contextRef="#ctx0" brushRef="#br0" timeOffset="219709.8266">21998 12025 408 0,'0'0'5'0,"0"0"2"0,0 0 1 16,-14-11 0-16,5 11 2 16,-7 8 0-16,-2 7 1 15,-1 7 1-15,-4 5-5 0,3 10-3 16,3 3 0-16,1 5-1 15,6-1-1-15,10-3-1 16,3-8 0-16,12 0 0 0,2-9 0 16,6-4 0-16,5-7 1 15,-4-6 0-15,5-7 1 16,1 0-3-16,-5-12 0 16,0-8 0-16,-4-7 0 15,-9-11 0-15,1-7 0 16,-11-3 0-16,-2-7 0 0,-11 3 0 15,-4 0 0-15,-7 7 0 16,0 9 0-16,-3 5 0 16,-2 13 0-16,0 9 0 0,4 9 0 15,3 8 0-15,5 11 0 16,8 9 0-16,2 7 0 16,5 1 0-16,8 4 0 15,9 2 0-15,8 0-3 0,4 1-8 16,4-14-25-16,4 1-49 15,6-7-2-15</inkml:trace>
  <inkml:trace contextRef="#ctx0" brushRef="#br0" timeOffset="219907.4447">22377 12213 438 0,'0'0'3'0,"0"0"2"0,-6 5 1 16,2 7 0-16,3 3 1 15,-4 4 0-15,2 4 0 16,3 4 1-16,0 3-4 16,0-3-2-16,3 5-4 0,2-12-7 15,6 7-25-15,8-9-49 16,-7-6-2-16</inkml:trace>
  <inkml:trace contextRef="#ctx0" brushRef="#br0" timeOffset="220088.4681">22635 12048 468 0,'0'0'3'0,"0"0"-2"16,0 0 2-16,0 6 0 0,2 6 0 16,-2 7 0-16,5 5 1 15,-5 3-1-15,6 8-3 16,1 7-1-16,-5 0-10 15,5-18-61-15,-4 16-12 0</inkml:trace>
  <inkml:trace contextRef="#ctx0" brushRef="#br0" timeOffset="220257.2986">22593 12240 426 0,'0'0'3'16,"0"0"0"-16,0-10 1 15,0 10 0-15,9-15-1 0,7 8 0 16,3-6-7-16,11 7-21 16,15-3-52-16,-8 1-3 15</inkml:trace>
  <inkml:trace contextRef="#ctx0" brushRef="#br0" timeOffset="220641.2054">23020 11987 435 0,'0'0'4'15,"0"0"1"-15,0 0 0 0,0 0 1 16,-5 13 1-16,-3 1 1 16,-1 6 0-16,1 7 0 15,-5 3-4-15,1 5-1 16,3 4 0-16,0 1-1 16,5-5-1-16,4-3-1 0,0-5 1 15,4-1-1-15,7-10 1 16,3-3 1-16,4-6-1 15,2-7 1-15,0-2 0 16,2-11 1-16,-1-8-3 0,-2-10 0 16,-1-6 0-16,-4-10 0 15,-3-3 0-15,-6-6 0 16,-4 0 0-16,-1 5 0 16,-4 4 0-16,-6 7 0 15,2 10 0-15,-1 10 0 16,-4 13 0-16,1 7-2 0,2 10 0 15,-1 16 1-15,7 3 0 16,4 10 1-16,0 4-1 0,0 4-2 16,7-3-8-16,11 1-37 15,2 2-37-15,2-8-2 16</inkml:trace>
  <inkml:trace contextRef="#ctx0" brushRef="#br0" timeOffset="220955.2072">23348 12225 461 0,'0'0'4'0,"0"0"2"0,-8-12 1 15,8 12 1-15,-7-10 0 16,7 10-1-16,0-13 1 16,0 13-6-16,13-5-2 15,2 5 0-15,2 0 0 16,3 5 0-16,-3 6 0 0,-2 1 0 15,-5 5 0-15,-5 3 0 16,-5 2 0-16,-5 0 0 16,-3 3 0-16,-4 2 0 0,0-5-2 15,-1 3 1-15,4-7 1 16,4 1 0-16,5-3 0 16,5-7 0-16,7-4-1 15,8-5-4-15,10 0-6 0,-3-5-20 16,8-7-53-16,2-8-3 15</inkml:trace>
  <inkml:trace contextRef="#ctx0" brushRef="#br0" timeOffset="221189.5658">23749 11696 446 0,'0'0'2'15,"0"0"-1"-15,0 0 4 16,-3 9 1-16,0 8 1 0,3 9 1 15,0 15 1-15,6 6 1 16,3 13-2-16,1 8 1 16,5 7-9-16,0 4 0 0,-5 1 0 15,2-2 0-15,-7 0 0 16,-5-6 0-16,-2-1 0 16,-13-6 0-16,0-10-55 15,-13 4-33-15,-1-7-1 16</inkml:trace>
  <inkml:trace contextRef="#ctx0" brushRef="#br0" timeOffset="223148.9249">18659 15059 278 0,'0'0'4'0,"0"0"2"16,0 0 3-16,-7 12 0 16,7-12 1-16,-5 15 3 0,5-3 0 15,0-2 3-15,0 3 0 16,5-2 0-16,5-5 0 0,8 0-1 16,4-6 2-16,-1-6-3 15,12-6 0-15,3-8-2 16,3-6-2-16,1-5-2 15,4-9-1-15,-1-7-2 0,-4-7-2 16,-4-6-3 0,-2-6 0-16,-13-7 0 0,-3-3 0 15,-9 4 0-15,-6 0 0 16,-2 13 0-16,-10 4 0 16,0 13 0-16,-5 10 0 15,3 18 0-15,-5 14 0 0,-1 17 0 16,3 14 0-16,5 17 0 15,2 8 0-15,4 17 0 16,4 1 0-16,7 5 0 0,11 0 0 16,12-4 0-16,-1-11 0 15,11 0-8-15,-3-3-78 16,8-22-2-16</inkml:trace>
  <inkml:trace contextRef="#ctx0" brushRef="#br0" timeOffset="223540.3338">19475 14957 466 0,'0'0'4'0,"0"0"1"16,0 0 3-16,-8-10 0 15,8 10 1-15,-2-10-1 0,2 10-5 16,2-12-3-16,11 5 0 15,2-1 0-15,6 2 0 16,3 0 0-16,1 4 0 16,2 2 0-16,0 0 0 15,-7 4 0-15,-7 9 0 0,-4 4 0 16,-6 3 0-16,-3 5 0 16,-8 0 0-16,-6 4 0 15,-4-1 0-15,-4 1 0 0,-1-2 0 16,4-2 0-16,-1-5 0 15,5-3 0-15,0-2 0 16,11-5 0-16,4-10 0 16,8 8 0-16,10-8 0 0,5 0 0 15,4-6 0-15,6-4-2 16,4 2-26-16,15-4-57 16,-10-2-4-16</inkml:trace>
  <inkml:trace contextRef="#ctx0" brushRef="#br0" timeOffset="223906.7322">20328 14672 445 0,'0'0'3'0,"0"0"1"0,0 0 1 16,-10-10 1-16,-1 10 0 16,-6 0 0-16,-4 5 1 15,-5 7 0-15,-2 9-2 16,-1 6-2-16,2 8 0 0,2 4 0 15,7 3-1-15,9 5 0 16,6-4 0-16,8-1 0 16,9-9-2-16,14-1 0 15,4-9-8-15,9 2-16 0,21-7-60 16,-18-11-4-16</inkml:trace>
  <inkml:trace contextRef="#ctx0" brushRef="#br0" timeOffset="224207.8211">20510 14839 438 0,'0'0'2'15,"-11"2"1"-15,-4 5 1 16,-2 6 1-16,-1 1 0 16,4 4 1-16,1 5 0 15,1 1 1-15,10-2-2 0,9 0 0 16,13-2-2-16,10-4 1 15,7-7-1-15,1-1 0 0,6-8 0 16,-2 0 0-16,-7-10 1 16,-1-5-2-16,-13-3-2 15,-7-1 0-15,-13-4 0 16,-1-1 0-16,-6-4 0 0,-11 6 0 16,0 2 0-16,-13 5 0 15,7 8-3-15,-9 3-12 16,13 4-28-16,-4 4-42 15,8 6-3-15</inkml:trace>
  <inkml:trace contextRef="#ctx0" brushRef="#br0" timeOffset="224560.485">21049 14786 463 0,'0'0'2'16,"0"0"0"-16,-7-7 2 15,-4 4-1-15,-4 1 1 16,1 2-1-16,-1 0 1 0,-6 0 0 16,-1 5-3-16,7 8 0 15,3-4-1-15,2 9 0 16,7-1 0-16,3-2 0 0,5 6 0 16,11-3 0-16,0 2 0 15,7 0 0-15,4-3 1 16,-2 1-1-16,2-7 0 15,-1 3-1-15,-7-2 0 16,-1-2 0-16,-6 3 1 0,-7-4-1 16,-5 1 0-16,-5 0 1 15,-12-1 0-15,-3 2 0 16,-3-2 0-16,-4 3-2 16,-2-3-4-16,3 0-13 15,0 10-58-15,3-18-7 16</inkml:trace>
  <inkml:trace contextRef="#ctx0" brushRef="#br0" timeOffset="224938.7971">21830 14417 446 0,'0'0'3'0,"0"0"2"0,0 0 0 15,0-9 0-15,0 9 1 16,-9 4 0-16,-7 14 2 15,-9 6 1-15,-3 19-3 0,-4 3 0 16,-3 12 0-16,-2 8-6 16,1 4 0-16,9 2 0 0,10-3 0 15,10-4 0-15,7-6 0 16,4-4 0-16,14-12 0 16,4 1 0-16,8-13 0 15,2-11-22-15,-7-3-65 0,17-7-3 16</inkml:trace>
  <inkml:trace contextRef="#ctx0" brushRef="#br0" timeOffset="225390.5742">22033 14555 428 0,'0'0'4'0,"0"0"2"16,0 0-1-16,-12-1 2 15,-1 1 2-15,-7 4 0 0,0 8 1 16,-7 9 0-16,-1 6-3 16,0 5-1-16,7 8-1 15,-1 4 0-15,10 1-5 0,3 0 0 16,9-3 0-16,9-4 0 16,5-5 0-16,8-8 0 15,4-3 0-15,6-9 0 16,0-8 0-16,0-5 0 0,3-5 0 15,-3-10 0-15,-2-10 0 16,-5-7 0-16,-4-6 0 16,-9-8 0-16,-5-1 0 15,-7-3 0-15,-3 1 0 0,-11 4 0 16,-4 8 0-16,-7 7 0 16,1 10 0-16,1 8 0 15,1 9 0-15,1 9 0 16,5 8 0-16,5 9 0 15,9 6 0-15,2 3 0 0,13 3 0 16,6 3 0-16,4-6 0 16,9 3-5-16,0-8-34 15,9-5-48-15,-2-8-1 16</inkml:trace>
  <inkml:trace contextRef="#ctx0" brushRef="#br0" timeOffset="225564.7943">22430 14792 440 0,'0'0'3'0,"0"0"2"16,-4 3 1-16,-1 8 0 16,-2 4 1-16,1 0 1 15,-1 7-1-15,4 3 1 16,1 2-3-16,2 0-3 16,5 3-5-16,2-7-10 15,8-11-49-15,0 6-22 0,0-4-4 16</inkml:trace>
  <inkml:trace contextRef="#ctx0" brushRef="#br0" timeOffset="225770.8271">22752 14633 456 0,'0'0'3'16,"0"0"1"-16,0 0-1 0,-5 7 2 15,0 3-1-15,-1 7 1 16,-1 7 0-16,4 7 0 15,1 1-2-15,0 9-1 16,2 5-1-16,2 0-2 0,3-3-5 16,5 2-9-16,-7-11-37 15,-3-3-32-15,2-10-3 16</inkml:trace>
  <inkml:trace contextRef="#ctx0" brushRef="#br0" timeOffset="225906.4562">22664 14858 442 0,'0'0'2'16,"0"0"1"-16,8-10-1 16,5 5 1-16,6-2-1 0,3 3 1 15,8-4-3-15,5-2-11 16,2-3-66-16,4 12-3 16</inkml:trace>
  <inkml:trace contextRef="#ctx0" brushRef="#br0" timeOffset="226312.8076">23201 14611 433 0,'0'0'3'15,"0"0"3"-15,-10 2 0 16,0 5 3-16,-4 6-1 16,-4 6 2-16,-2 4 0 0,1 7 1 15,-4 4-4-15,3 3-1 16,8 1-4-16,5 1-2 15,4-2 0-15,3 1 0 16,10-9 0-16,4-2 0 0,6-11 0 16,1-4 0-16,4-4 0 15,0-8 0-15,1-11 0 0,2-7 0 16,-6-6 0-16,-5-7 0 16,-1-9 0-16,-9-8 0 15,-2-5 0-15,-5 2 0 16,-3 2 0-16,-6-1 0 0,-7 10 0 15,4 3 0-15,-2 12 0 16,-2 11 0-16,-1 11 0 16,0 9 0-16,0 10 0 15,6 11 0-15,3 6 0 16,7 6 0-16,1 5 0 0,0-1 0 16,16 2-2-1,-3-5-34-15,15-6-49 0,2-1-4 16</inkml:trace>
  <inkml:trace contextRef="#ctx0" brushRef="#br0" timeOffset="226639.9265">23524 14843 459 0,'0'0'4'0,"0"0"2"0,0 0 2 15,-9-4 0-15,9 4 1 16,0 0 0-16,0-13-1 15,0 13-8-15,7-10 0 0,3 8 0 16,2 0 0-16,4 2 0 16,-4 0 0-16,0 7 0 15,-4 6 0-15,-3 1 0 16,-5 3 0-16,-5 6 0 16,-6 1 0-16,-1 3 0 0,-5 1 0 15,2-3 0-15,0 2 0 16,3-7 0-16,2 2 0 15,8-5 0-15,2-2 0 16,9-6 0-16,8-3 0 16,8-6 0-16,5 0 0 0,11-2-10 15,-4-8-75-15,4-5-3 16</inkml:trace>
  <inkml:trace contextRef="#ctx0" brushRef="#br0" timeOffset="228460.0839">24131 10952 411 0,'0'0'1'0,"0"17"-1"0,0 0 2 16,0 8 1-16,0 7 0 16,0 13 1-16,2 6 0 15,4 12 1-15,0 4 0 16,0 7 1-16,1 0-2 15,4 9-1-15,-2 1 0 16,-2 0 0-16,7 2 0 0,-8 0-1 16,2-1-1-16,-3 2 0 15,0-2 0-15,1-4 0 0,-2 1 0 16,1-3-1-16,-2 0 1 16,1 0-1-16,-1 0 1 15,-3 1 0-15,0-3 0 16,0-3 1-16,-3-2-1 0,-1-2 0 15,-2-4-1-15,2-4 1 16,-3-2-1-16,6-4 0 16,-2-3 0-16,1 1 0 15,-1-2 0-15,1-3 1 16,0-3 0-16,-6 0 1 0,4 1 0 16,-5-2 0-16,2 2 0 15,-1-4 0-15,-2 3 1 16,3-1-1-16,0 2-1 15,0-3 1-15,4 6-1 16,-1-6 1-16,-2 4-2 0,1 1 0 16,3-1 0-16,-3 1 0 15,-2 1 1-15,4-2-1 16,1 2 0-16,-6 2 0 0,5-2 1 16,1-1-1-16,-3 4 1 15,2-4 0-15,1 4-1 16,0-5 1-16,-1 2-1 0,1 0 0 15,2-3 0-15,-3 2 0 16,3-2 0-16,-3 6 0 16,3-5 0-16,0 2 0 15,0 3 1-15,0-3-1 16,0-2 0-16,3 2 1 0,0-1 0 16,-3 1 0-16,2-3 0 15,1 1 1-15,-1-4-2 16,0 0 0-16,-2 4 0 15,3-4 0-15,-1 1 0 16,1-1 0-16,-3 4 0 0,0-4 0 16,0 4 0-16,0-5 0 15,0 2 0-15,0-2 0 16,0 1 0-16,0-5 0 0,0 2 0 16,0-2 0-16,0-4 0 15,0 4 0-15,0-4 0 16,0-2 0-16,0 1 0 0,2-2 0 15,1 0 0-15,-3-5 0 16,0 0 0-16,2 2 0 16,-2-5 0-16,0-4 0 15,0 2 0-15,0-5 0 16,0-2 0-16,0 0 0 16,0-4 0-16,0-2 0 0,0-9 0 15,0 12 0 1,0-12 0-16,0 0 0 0,0 0 0 15,0 0 0-15,0 0 0 16,0 0 0-16,-15 8 0 0,-2-4 0 16,-13 1 0-16,-7 0 0 15,-18 3 0-15,-18 1 0 16,-15 1 0-16,-16 4 0 0,-6-2 0 16,-7 0 0-16,2 0 0 15,4 1 0-15,6-1 0 16,13 1-3-16,7-1-75 15,28-12-13-15</inkml:trace>
  <inkml:trace contextRef="#ctx0" brushRef="#br0" timeOffset="229567.7292">23348 10885 299 0,'0'0'5'0,"0"0"2"0,0 0 3 15,0 0 0-15,0 0 2 16,0 0 1-16,0 0 1 16,4 0 1-16,9-3-5 0,3 3-2 15,9-2-2-15,4-1 0 16,11 3-2-16,2-2 1 15,8 2-1-15,3-3-1 0,0 2 0 16,5-2-1-16,-3 0 0 16,-5-2-1-16,-4 2 0 15,-9-1 0-15,-3 4-1 16,-10-2 1-16,-4 2-1 16,-8 0 1-16,-12 0-1 15,11 0 0-15,-11 0 0 0,0 0 0 16,0 0 1-16,0 0-1 15,9 0 0-15,-9 0 0 16,0 0 0-16,12 0 0 16,-12 0 0-16,11 4 0 0,-11-4 1 15,0 0-1-15,9 2 1 16,-9-2-1-16,0 0 1 0,0 0-1 16,0 0 1-16,0 0 0 15,0 0 0-15,0 0 0 16,0 0 0-16,0 0 0 15,0 0 0-15,0 0 1 0,0 0-1 16,0 0 0-16,0 0 0 16,0 0-1-16,0 0 0 15,0 0-1-15,0 0 1 0,0 0 0 16,3 14-1 0,-3-14-2-16,2 16-5 15,-2-6-27-15,5 7-44 0,3-2-3 16</inkml:trace>
  <inkml:trace contextRef="#ctx0" brushRef="#br0" timeOffset="254751.2533">23646 14359 266 0,'0'0'5'15,"0"0"5"-15,0 0 4 0,0 0 1 16,0-6 2-16,0 6 1 16,0 0-1-16,0 0 2 15,0 0-5-15,0 0-3 0,0 0-4 16,11 9-1-16,1 4-1 16,1 7 1-16,1 2 0 15,6 11 1-15,0 4-1 16,5 8 0-16,-5-2 0 0,5 10-2 15,-8-2-1-15,3 4-1 16,3-3 0-16,-9 1-1 16,0-5-1-16,-1 2 0 15,-5 0 1-15,-6-5-1 16,-2-3 1-16,-5 0 1 0,-4-3-1 16,-9-2 0-16,-1-1 0 15,-4-7 0-15,-2-2-1 16,5-4 1-16,-7 2-1 15,5-6 0-15,-1-4-2 0,3 2-4 16,0-5-8-16,7 1-22 16,13-1-47-16,-7-3-1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40:07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14085 11064 223 0,'0'0'1'0,"8"-3"2"16,4 3-1-16,9-2 1 15,4-1 3-15,14 0 1 16,3 1 3-16,20-3 0 15,8 0-1-15,14-1 2 0,5-3-3 16,12 4 1-16,5-8-4 16,11 6 0-16,11-2-3 15,0-2 0-15,4 2-1 16,7 1 0-16,4-1 0 16,3-2 1-16,5 4-1 0,1-4-1 15,1 2 1-15,4-4 0 16,0 3 0-16,1 1 1 0,5-1 0 15,-2 0 0-15,4-2 0 16,3-1 1-16,-1 0-1 16,0-7 1-16,4 9 0 15,2-7-1-15,2 4 1 0,-1-3-2 16,5 0 1-16,-7 1 0 16,-3 3 0-16,3 1-1 15,-2-1 0-15,-7 1-1 16,-4 0 1-16,-1-1 0 15,-3 3-1-15,-1-2 1 0,0 2-1 16,-9 0 1-16,-4-2-1 16,3 2 1-16,-2-2-1 15,-3 0 0-15,-7 1 2 16,2-1-2-16,-5 3 0 16,-7 0 0-16,-2 0 0 0,-7 3 1 15,-10 0-1-15,-2 0 0 16,-1 4 0-16,-8-3 0 15,-5 0 0-15,-3 0 0 0,-4 0 0 16,-3 0 0-16,-2-2 0 16,-8 2 0-16,-3 0 2 15,-2 1-2-15,-4-2 0 16,-1 1 0-16,-5 2 0 0,-5 0 0 16,3 2 0-16,-8-2 0 15,3 3 0-15,-5-3 0 16,-6 3 0-16,4 0 0 15,-3 0 0-15,1-2 0 0,-2-3-2 16,0 2 2-16,1 3 0 16,-3-2 0-16,3 0 0 15,-5 2 0-15,-1-3 0 16,-1 3 0-16,2 0 2 16,-6 0-2-16,2 0 1 0,-4-3-2 15,0-2-1-15,3 4 2 16,-2-5-1-16,2 4 1 15,-4-1 0-15,2-2-2 0,0 0 2 16,-2 3 0-16,0 0 0 16,-2 2 0-16,0 0 0 15,-3-3-1-15,-3 3 1 16,-1 0 0-16,-4 0 0 0,-8 0-1 16,12 0 1-16,-12 0 0 15,0 0 0-15,10 0 0 16,-10 0 0-16,0 0 0 0,0 0 0 15,0 0 0-15,0 0 0 16,0 0 0-16,0 0 0 16,0 0 0-16,0 0 1 15,5 7-1-15,-5-7 1 16,0 0 1-16,3 13-2 0,-3-13 1 16,0 9-1-16,0-9-1 15,0 11-8-15,0-11-20 16,4 7-41-16,-4-7-3 0</inkml:trace>
  <inkml:trace contextRef="#ctx0" brushRef="#br0" timeOffset="2249.9652">14232 11076 173 0,'-10'0'4'0,"-8"2"0"16,-6 3 3-16,-11 2 3 0,-5 1 2 15,-12-1-2 1,-10 6 1-16,-5-4 0 0,2 3-1 16,0 0-4-16,1 2-1 15,0 1-3-15,-4-1-1 16,3 1 0-16,3 2 0 0,-2-1 0 16,-3 2 0-16,-1-2 0 15,4 1 0-15,2 1 0 16,3-1 0-16,-1 2 2 0,4-1-2 15,5 0 1-15,4-1 1 16,4 0-1-16,3 1 1 16,3-2-1-16,2-3 0 15,3 3-1-15,-1-4 2 0,8 3-2 16,-5-3-1-16,6 3 1 16,-3-3-1-16,-1 6 0 15,1 2 0-15,2-3 0 16,2 0 1-16,-3-2-1 15,3 2 1-15,-3-5 0 0,5 6 1 16,-4-10 0-16,5 0 0 16,-2 1 1-16,-1-2-1 15,4 3 0-15,-4 0 0 16,1 2-1-16,-1 0 0 0,0 6 0 16,2 0-1-16,-4 2 2 15,-5 4-1-15,2-2-1 16,-4 9 1-16,2-4 0 15,-2 4-1-15,-1 2 1 0,1 1 0 16,3 3 0-16,1-2-1 16,3 8 1-16,4-1 0 15,0 2-1-15,6 1 1 0,0 2 0 16,6 2 0-16,-2 1-1 16,4 4 1-16,2 1-1 15,5-4 0-15,-3 12 0 16,3-4 1-16,-2 8-1 15,0 3 0-15,2-2 1 0,-6 5-1 16,1 1 0 0,0 0 0-16,-2 3 0 0,0 0-1 15,-4 2 1-15,2-2-1 16,-1 4 1-16,0 4 0 0,0 0 0 16,-2 1 1-16,-1 0-1 15,1 8 0-15,1-5 0 16,-1 6 1-16,3-4 0 15,-2 1-1-15,6 0 1 0,0 0-1 16,3-1 0-16,2 3 1 16,0-2-1-16,5 0 0 15,2-1 0-15,1-2 0 0,2 3 0 16,-3 5 0-16,6-5 0 16,-3-3 0-16,-3 0-1 15,0-1 0-15,1 2 1 16,-4 0 0-16,2-4-1 0,-4 3 0 15,-2-3 1 1,0 1-1-16,0-5 1 0,0 1-1 16,0-6 1-16,-2-2-3 15,2-2 2-15,-2-4 0 16,2-7 1-16,2 0 0 0,0-3-1 16,3-4 1-16,0-3 0 15,3-5 1-15,-4-5-1 16,6-8 0-16,-2 1-1 15,0-5 1-15,2-3 0 0,-1-1 0 16,4-5 0-16,-3 1 0 16,8-2 0-16,-1 0 1 15,-4-10-2-15,-4 1 0 0,8 1 0 16,3 2 1-16,3-1 0 16,3-1 0-16,10 0 0 15,1 3-1-15,10-2 3 16,3-3 0-16,7 2-2 15,10 1 1-15,8-4 0 16,8 4-1-16,7-4 1 16,13 1-1-16,7-5 0 0,9 4 1 15,8-6-1-15,9 3 1 16,6-3-1-16,7-1 1 16,9-2 0-16,7 0 0 0,7 1 0 15,9-1 0-15,3 0 1 16,2 0 0-16,10 0 0 0,4 0 0 15,9-1-1-15,2-1 1 16,8-1-1-16,5-3 1 16,4 3-1-16,4-6 0 15,4 1-1-15,5 1 1 16,144-7 2-16,83-11-1 16,-11 3 0-16,-29-3 0 0,-28 2 0 15,-33 1 1-15,-26 1-1 16,-40 3 0-16,-33 7-2 15,3-1 0-15,-7 0 0 16,-1-1 0-16,-4-1 0 16,-8 2 0-16,0 0 0 0,-4-1 0 15,-4 3 0-15,-7-4-1 16,-12 8 1-16,-16 0 0 16,-4-1 0-16,-9 5-2 15,-25 2-2-15,-12-3-12 0,-15-2-33 16,-16 5-23-16</inkml:trace>
  <inkml:trace contextRef="#ctx0" brushRef="#br0" timeOffset="9886.0754">23378 16976 212 0,'0'0'7'0,"0"0"2"0,0 0 3 15,0 0 1-15,0 0 1 16,0 0 0-16,0 0 2 16,0 0 0-16,0 0-2 15,0 8-5-15,0-8-1 0,17 7 0 16,-4-2 0-16,6-2 1 15,4 0-1-15,4-1 2 16,6 0-3-16,1-2 0 0,3 0 0 16,4 0-2-16,-2 0 1 15,1 0-2-15,-5-2-1 16,0 2-2-16,0 0 1 16,-5 0 0-16,0 0-1 0,-3 0 0 15,3 0 0-15,-4 0 0 16,2-2 2-16,-3 2-3 15,0-6 1-15,-3 4 1 16,0-1 1-16,-7 0-1 16,2 2 1-16,-1-2-1 15,2 3-1-15,-6-2 1 0,2-2 0 16,-2 2-1-16,3-1-1 16,-2 2 1-16,-1-2-1 15,2 3 1-15,-5 0-1 16,1-3 1-16,-2 1-1 0,1-1 1 15,-9 3-1-15,13-3 1 16,-13 3-1-16,13-4 1 16,-13 4 0-16,14-5-1 0,-14 5 1 15,13-8-1-15,-3 1 0 16,-10 7 1-16,17-12 0 16,-17 12-1-16,13-10 1 0,-13 10 0 15,12-13 0-15,-12 13 1 16,10-9 0-16,-10 9-1 15,5-12 1-15,-5 12-1 16,5-13 0-16,-5 13 1 16,5-18-1-16,-5 18 0 15,7-14 0-15,-5 1 0 0,2 6 1 16,0-3-1-16,-1 2 1 16,2-4-1-16,-3-1 1 15,2 1-1-15,-4-5 1 0,6 2-1 16,-4-2 0-16,-1-5 2 15,4 1-2-15,-3-5 0 16,2 1 0-16,2 0 0 16,-2-5-1-16,-1 3 1 0,2 0 0 15,1 2-1-15,-1-3 1 16,-4 4 0-16,5 1 1 16,-4 2-2-16,0-3 0 15,-2 3 0-15,0 1 0 0,3 0 0 16,-1 1 0-16,-2-5 0 15,3 3 0-15,-3-2 0 16,2-4 0-16,2 3 0 16,-2 1 0-16,0-4 0 15,0 0 0-15,-2 1 0 0,3 4 0 16,0 0 0-16,-3 0 0 16,0-1 0-16,0 4 0 15,0-1 0-15,0 0 0 16,0 3 0-16,0-3 0 0,0 0 0 15,-3-3 0-15,3 4 0 16,-3-1 0-16,3 1 0 16,-2-1 0-16,0 2 0 0,0 0 0 15,2 4 0-15,0-1 0 16,0 3 0-16,-4-3 0 16,4-2 0-16,-2 4 0 15,2-4 0-15,0-1 0 0,-3 1 0 16,3 0 0-16,-2-3 0 15,2 2 0-15,0 4 0 16,-3-4 0-16,3 6 0 16,-2-5 0-16,0-1 0 15,2 6 0-15,-3-3 0 16,3 0 0-16,0-2 0 0,-3 4 0 16,3-3 0-16,0 3 0 15,-1 1 0-15,1-1 0 16,0 6 0-16,0 7 0 15,-3-16 0-15,3 16 0 0,0 0 0 16,0 0 0-16,0 0 0 16,0-8 0-16,0 8 0 0,0 0 0 15,0 0 0-15,0 0 0 16,0 0 0-16,0 0 0 16,0 0 0-16,0 0 0 15,0 0 0-15,0 0 0 0,0 0-3 16,-11 0-65-16,11 0-24 15,0 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38:14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9439 5080 138 0,'0'0'10'15,"-10"-5"6"-15,10 5 5 16,-14-9 3-16,3 4 2 0,2-3 3 16,-1 4 0-16,10 4 0 15,-11-11-11-15,11 11-5 16,0 0-4-16,5-9-2 0,13 6-2 16,19-5-2-16,13-2 0 15,14 1 3-15,21-4-1 16,17 1 0-16,15-3 1 15,10 5-2-15,7 1 0 16,7-1-2-16,6 0 0 0,0 3-1 16,5-4 0-16,4 4 0 15,3-1 0-15,3 1 0 16,4-1-1-16,6 1 1 16,-1 2 0-16,3 2-1 15,1 1 1-15,-2 0-1 16,-4-1 1-16,3 3-1 0,-6-2 0 15,-3-1 1-15,-2 3-1 16,-5-2 1-16,3-5-1 0,-10 1 1 16,6 0-1-16,-9-2 0 15,-1 1 0-15,-6-4 0 16,-7 1 0-16,-6 5 0 0,-6-3 0 16,-6 1 0-16,-7 2-1 15,-6 1 1-15,-5-2-1 16,-7 2 1-16,-7-2 0 15,-5 2 0-15,-3-3 0 16,-12 1 0-16,-4 1 0 0,-11 1 1 16,-7 1-1-16,-8-2 1 15,-7 2 0-15,-7 2-1 16,-6 1 1-16,-12 0 0 16,12-5 0-16,-12 5 0 15,0 0-1-15,0 0 1 0,0 0-1 16,0 0 0-16,0 0-1 15,0 0 1-15,0 0-1 16,3 9 1-16,-3 3 1 16,-3 8-1-16,-2 5 1 0,-1 9 0 15,0 7 0-15,1 10 1 16,-2 9 0-16,1 9-1 16,-1 5 1-16,2 10 2 0,3 6 0 15,-1 7 1-15,3 2 0 16,-2 7 0-16,2-4 1 15,-5 4-1-15,2-4 0 16,-2 2-1-16,-2 0-1 0,-3-2 2 16,0-3-2-16,0-3 0 15,-2 1-1-15,1-6 1 16,-1 3 0-16,-1-5-2 16,1-1 0-16,4-9 0 15,-2 0-1-15,0-8 0 0,4-1 2 16,-2-5-2-16,0-9 0 15,3-4 0-15,1-7 0 16,-1 2 0-16,1-7 0 0,3-6 0 16,-1-4 0-16,2-3 0 15,0-2 0-15,0-5-2 16,2 2 2-16,-1-4 0 0,3 0-1 16,-2 1 1-16,2-2 0 15,2-2 0-15,-4 0-1 16,4 0 1-16,-1-3 0 15,-4 1 0-15,5-6 0 16,-6-7 0-16,4 15 0 0,-4-15 0 16,6 10 0-16,-6-10 0 15,0 0 0-15,0 0 0 16,0 7 0-16,0-7 0 16,0 0 1-16,0 0-1 15,0 0 1-15,0 0-1 0,-6 12 2 16,6-12-2-16,-16 7 0 15,1-1 0-15,-6-1 0 16,-3 1 0-16,-10-2 0 0,-9 1 0 16,-7 0 0-16,-9-3 0 15,-10 1 0-15,-4 2 0 16,-15-3 0-16,-8 4 0 0,-3-5 0 16,-8 7 0-16,-1-3 0 15,-8 2 0-15,-6 1 0 16,-3-1 0-16,1-2 0 15,0 5 0-15,-5-6 0 16,-3 4 0-16,0 2 0 0,0-2 0 16,-4 2 0-16,1 0 0 15,-1 2 0-15,-1-2 0 16,3 2 0-16,-5 3 0 16,7-3 0-16,-5 2 0 15,6-2 0-15,3 0 0 0,2-3 0 16,1 4 0-16,3-6 0 15,6 6 0-15,-1-4 0 16,10 2 0-16,3-1 0 0,1-2 0 16,7-2 0-16,1 2 0 15,1 2 0-15,7-2 0 16,-3-1 0-16,6 0 0 16,-3-2 0-16,4 0 0 0,2-2 0 15,4 1 0-15,0-1 0 16,5-1 0-16,4 1 0 15,6-2 0-15,7 2 0 0,4 2 0 16,1-2 0-16,10 0 0 16,3-3 0-16,4 0 0 15,3 0 0-15,3 0 0 16,5 0 0-16,-1 0 0 16,5 0 0-16,4 0 0 15,4 0 0-15,3 0 0 0,7 0 0 16,-13-3 0-16,13 3 0 15,0 0 0-15,0 0 0 16,0 0 0-16,-7-8 0 0,7 8 0 16,0 0 0-16,0 0 0 15,0 0 0-15,0 0 0 16,-12-7 0-16,12 7 0 0,0 0 0 16,-6-9 0-16,6 9 0 15,-10-10 0-15,8 0 0 16,-3-3 0-16,0-1 0 0,1-4 0 15,-2-2 0-15,1-2 0 16,-2-2 0-16,-1-7 0 16,-3-3 0-16,5-5 0 15,-4-7 0-15,-4-5 0 16,3-6 0-16,-8-10 0 0,6-10 0 16,-5-7 0-16,0-6 0 15,4-9 0-15,-1-3 0 16,2-7 0-16,6 1 0 15,2-4 0-15,3 0 0 16,2-4 0-16,5 0 0 0,2 5 0 16,6-3 0-16,-1 3 0 15,6 4 0-15,-4 3 0 16,2 3 0-16,-4 9 0 0,-4 4 0 16,1 4 0-16,-4 13 0 15,0-1 0-15,-5 9 0 16,0 5 0-16,0 10 0 0,0 7 0 15,0 9 0-15,-2 3 0 16,-1 10 0-16,3 4 0 16,-3 7 0-16,3 8 0 15,0 0 0-15,0 0-2 16,-11 8 1-16,5 7-3 0,-1 7-7 16,7 13-21-16,7 0-53 15,10-4-1-15</inkml:trace>
  <inkml:trace contextRef="#ctx0" brushRef="#br0" timeOffset="2998.2356">12184 5177 1 0,'0'0'0'0,"0"0"-1"0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40:5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8152 14734 156 0,'0'0'5'16,"0"0"1"-16,-10-7 4 15,10 7 3-15,0 0 4 0,0 0 0 16,0 0 2-16,0 0 2 16,0 0-2-16,7 0-1 0,5-2-1 15,13-8-1-15,15-8-2 16,12-14 0-16,21-8 0 16,20-17-2-16,30-10-3 15,18-17 0-15,24-5-3 16,14-13 0-16,14 1-2 15,14-3 0-15,7 0 0 0,-1 2-2 16,1 3 1-16,-6 8 0 16,2-1-2-16,-9 7 1 15,-10 4 0-15,-6 9 0 16,-14 0 0-16,-17 11 1 16,-17 5-1-16,-25 15 0 0,-22 4 1 15,-23 9-1-15,-21 11 1 16,-16 5-2-16,-18 7-1 15,-12 5-1-15,-6 0-4 0,-12 10-8 16,-5 4-16-16,-11 1-52 16,6 6-2-16</inkml:trace>
  <inkml:trace contextRef="#ctx0" brushRef="#br0" timeOffset="1250.9986">8246 14705 115 0,'0'0'3'0,"-7"-3"2"16,-3 1 1-16,10 2 2 0,-13 0 2 16,13 0 0-16,-20 15 2 15,8-3-2-15,5 8 0 16,-1-1-2-16,0 7-1 15,1-4-2-15,2 5 0 0,-2-2 0 16,5 2-2-16,-1-4 0 16,3-2 2-16,3-1-2 15,1-1 2-15,6-4-1 16,0 3 0-16,5 0 2 16,5-5-1-16,-3-4 1 15,8-1-1-15,-5-4 0 0,8 1 1 16,-5-2 0-16,5-3 1 15,0 0-2-15,-1 0 0 16,1-3 0-16,-1 0 0 0,3 1-2 16,-3-5 0-16,3 2 1 15,0-3-2-15,0 1 0 16,2 0 1-16,0-6 0 0,3 1-1 16,7-3 2-16,3 0-1 15,2-2 0-15,8-5-1 16,0 2 0-16,1-3 0 15,7 3 0-15,-1-4 0 0,3 2-1 16,-6-2 0-16,6-2 1 16,4 1-1-16,-3 1 0 15,3-1 0-15,-5-3 0 16,6 1-1-16,-2 0 1 16,3 0-1-16,-4-6 0 15,0 4 0-15,6-3 0 0,-1-3 0 16,-1 3 0-16,0-1 0 15,-2-2 0-15,-2 6 0 0,3 0 0 16,-5-2 0-16,4-1 2 16,-2 0-2-16,6 3 0 15,-2-4 1-15,4 1 1 0,2-3-2 16,-3 3 1-16,6-2-1 16,-1 4-1-16,1 1-1 15,0-4 1-15,-4 3 1 16,-1 3 0-16,0-1-3 15,-5 1 3-15,-1 5-1 16,-4 0 0-16,-10-1 1 16,2 3 0-16,-2 1 0 0,-4 2-1 15,-3 2 1-15,-11 0 0 16,-2 4 0-16,-8 2 1 16,-4-2 0-16,-9 4 0 15,-14 7 2-15,12-10-3 0,-12 10 1 16,0 0 1-16,0 0-4 15,0 0-1-15,0 0-3 0,0 0-5 16,-7-7-5-16,7 7-15 16,0 0-32-16,-10 5-12 15</inkml:trace>
  <inkml:trace contextRef="#ctx0" brushRef="#br0" timeOffset="2201.1269">11816 12955 151 0,'0'0'5'16,"0"0"2"-16,0 0 1 0,0 0 2 15,0 0 1-15,0 0 0 16,0 0 0-16,0 0 0 16,-2-9-3-16,2 9-2 0,0 0-1 15,5-5-2-15,-5 5 1 16,9-5 0-16,-9 5 1 15,19-5 1-15,-6 5-1 16,0 0 2-16,1 0-2 0,2 3 0 16,1 2-1-16,3-3 1 15,3 3-2-15,-4 3 0 16,6-1 0-16,-7 3 0 16,4-1-1-16,-2 4 1 15,5-1-1-15,-6 0 1 0,-2 9 0 16,3-4 0-16,1 5-1 15,-2-2 0-15,1-1 0 16,0 4 0-16,0 2-1 0,1-3 1 16,-7 0-1-16,4-2 0 15,-4 3 0-15,-1-1-1 16,-3 0 1-16,-3 0-1 16,-2 1 1-16,0 2 1 0,-2-6 0 15,-3 6 1-15,0-2 0 16,-10 7 2-1,-5-1 0 1,-3 1 2-16,-4 0-2 16,-2-6 0-16,-4 3 1 15,-2-3-2-15,1 0 0 0,1-10-2 16,2-2-1-16,4 1 0 16,1-3-3-16,1 0-6 15,-1-5-8-15,9-1-17 0,-1 7-37 16,4-10-9-16</inkml:trace>
  <inkml:trace contextRef="#ctx0" brushRef="#br0" timeOffset="2866.4627">11907 12978 87 0,'0'0'3'0,"0"0"3"16,8 10 9-16,10-2 4 16,1 1 3-16,9 6 3 0,9 8 2 15,8 1 1-15,8 3-1 16,1 5-2-16,10 4-5 15,4 3-5-15,0 3-2 16,7 2-2-16,8 3-1 16,6 6 0-16,3-2 0 15,13 7-3-15,2 1 1 16,7-2 0-16,10 6-1 0,3-2 0 16,4-1-1-16,11 1 0 15,0-1-1-15,3 2-2 16,1-3-1-16,3 3 0 0,0-3 0 15,-2-2 0-15,-5 3-2 16,-8-6 0-16,-3 4 0 16,-6-7 2-16,-11-1-2 0,-9-3 1 15,-13-5 0-15,-11 0-1 16,-6-7 0-16,-15-3 0 16,-5-2-1-16,-16-8 1 15,-7-2 0-15,-6-5 1 16,-9-7 0-16,-7-1 2 0,-10-7-1 15,0 0-2-15,0 0-4 16,0-7-14-16,-10 7-54 16,-5-11-7-16</inkml:trace>
  <inkml:trace contextRef="#ctx0" brushRef="#br0" timeOffset="4473.5083">11458 13759 151 0,'0'0'4'0,"0"0"2"15,10 0 3-15,-2 5 3 0,4 2 2 16,2 1 2-16,9 4 2 16,4 0 1-16,3 6-1 15,7-2-1-15,4 1-1 16,3 7-2-16,8 0 1 16,8 0-2-16,1 1-1 0,7 3-1 15,4-3-1-15,3 4-2 16,2 0-2-16,0 0-1 15,5 0-1-15,0 1-1 0,5 3 0 16,-2-7 0-16,-1 8-1 16,6-1 1-16,-3 2-1 15,5-1 0-15,-6 4 0 16,4-1 0-16,-1 0-1 0,1 6 1 16,-1-4-1-16,3-3 0 15,-2 5 0-15,-1-5-1 16,3 7 1-16,-5-6-1 15,-2 0 0-15,-2 0 0 0,-2 0 0 16,-1 0 0-16,-6 1 0 16,-4-4 0-16,0-2 0 15,-6 1 1-15,-3-6-1 16,-1 0 0-16,-4-3 0 16,-4-1 1-16,-9 0-1 0,0-6 0 15,-6 0-1-15,-6-2 1 16,-3-5 0-16,-7 2 0 15,0-4 0-15,-5 0 0 16,-3-3 0-16,-3-1 0 0,3-1 0 16,-6 2 0-16,3-3 0 15,-10-2 1-15,15 5-1 16,-15-5 1-16,15 5-1 0,-15-5 0 16,15 5 1-16,-9-2-1 15,4-1 0-15,2 3 1 16,-4-2-1-16,5-2 0 0,-2 5 0 15,-2-1 0-15,3-4 0 16,1 2 0-16,-3 2-1 16,3-2 1-16,-3 0 0 15,2 2 0-15,1-4 0 16,-4 3 0-16,3-2 0 0,-1 0 0 16,-1 1 0-16,-3 3 0 15,3-5 0-15,0 2 0 16,-10-3 0-16,15 8 0 15,-5-5 0-15,-3 1 0 16,5-2-1-16,-3 3 2 0,0-2-1 16,3 0 0-16,0 1 0 15,1-2 0-15,-2 1 1 16,1 0-1-16,-2 1 0 0,3-1 0 16,-2 0 1-16,-1 1 0 15,1-1 0-15,-11-3-1 16,14 9 1-16,-14-9-1 0,13 8 2 15,-13-8-2 1,12 8 0-16,-12-8 0 0,18 1 0 16,-18-1 1-16,17 8-1 15,-17-8 1-15,18 0-1 16,-11 3 0-16,3-3 1 16,0 3-1-16,0-3 1 15,-1 0 0-15,0 0 0 0,0 0 0 16,1 0 0-16,0 0 0 15,-2 0 1-15,1-3-1 16,4-2 0-16,-3-2 0 0,0 2 0 16,5-6 0-16,-1 2 0 15,-1-1 1-15,2-5-1 16,0-2 0-16,0-1 1 0,3-4-1 16,-2-3 1-16,0-2-1 15,-2 0 1-15,-3-3-2 16,1 0 1-16,-5-2 0 15,-3 5 0-15,-1 0 0 16,-3-1-1-16,0 4 1 0,0-3 0 16,-3 2-1-16,1 2 0 15,-2-1 1-15,0 0-1 16,0 0 1-16,0 5-1 16,-1-1 0-16,-1 5-1 15,1 3 1-15,3 2-1 16,2 10-1-16,-10-15-2 0,10 15-9 15,-9-6-21-15,-4 6-46 16,13 0-3-16</inkml:trace>
  <inkml:trace contextRef="#ctx0" brushRef="#br0" timeOffset="5915.9889">15483 15106 340 0,'0'0'6'0,"0"0"3"15,0 0 2-15,0 0 3 16,-6-11 1-16,6 11-1 0,0 0 0 15,-9-7 1-15,9 7-6 16,0 0-3-16,-10-5-3 16,10 5-2-16,0 0-2 15,0 0 0-15,0 0 0 0,0 0-1 16,-2 8 1-16,2-8 0 16,0 0 1-16,2 9 0 15,-2-9 0-15,0 0 1 0,10 6 1 16,-10-6 0-16,9 0 1 15,-9 0-1-15,0 0 1 16,11-8 0-16,-11 8-1 16,0-10 0-16,0 10 0 15,-11-8-1-15,11 8-2 0,-19-6-6 16,19 6-34-16,-13 0-40 16,13 0-3-16</inkml:trace>
  <inkml:trace contextRef="#ctx0" brushRef="#br0" timeOffset="6678.866">8701 14697 397 0,'0'0'5'0,"0"0"2"16,0 0 1-16,0 0 1 15,0 0-1-15,0 0 1 16,0 0-1-16,-5-10-1 16,5 10-13-16,0-15-52 0,12 15-23 15</inkml:trace>
  <inkml:trace contextRef="#ctx0" brushRef="#br0" timeOffset="11052.1575">15077 12656 231 0,'0'0'1'16,"0"0"0"-16,0 0 0 16,0 0 0-16,0 0 3 15,0 0 2-15,0 0 2 0,16-7 3 16,16 4-1-16,7-2 3 16,19-5 1-16,13 1 0 15,19-6-1-15,20-3-4 16,16-2-2-16,21-4-1 15,7-3-1-15,25-6-2 0,12 1 0 16,16-5 1-16,12 0-1 16,10-3 1-16,9-5 0 15,13 6 0-15,7-3 1 16,1 0 0-16,-1 0-1 16,-1-1 1-16,-4 4-1 15,-12 2 0-15,-7 2-1 0,-22 4 0 16,-16 3 0-16,-17 2-1 15,-20 7 0-15,-25 1-1 16,-27 4 1-16,-25 1 2 0,-22 4 0 16,-18 1 0-16,-17 3 1 15,-12 1-2-15,-13 4-1 16,0 0-5-16,-9-8-7 0,-5 8-29 16,3 2-40-16,-18 4-2 15</inkml:trace>
  <inkml:trace contextRef="#ctx0" brushRef="#br0" timeOffset="12248.6326">15099 12797 77 0,'0'0'1'0,"0"0"3"0,-12 0 1 15,12 0 3-15,-10 7 4 16,8 4 1-16,2-11 2 16,-10 24 1-16,8-1 2 15,2-4-1-15,0 5 0 0,5 0-1 16,2 2-4-16,5-1-1 15,10 3 0-15,-4-8-1 16,10-1-1-16,2 1-1 0,4-3-1 16,6-1 1-16,7-4-1 15,3 0-1-15,2-3 1 16,11-3-1-16,1-1-1 0,11 1-1 16,1-6 0-16,7 0 0 15,6-3-2-15,5-5 0 16,3 1 0-16,6-4 0 15,3 2-1-15,4-2 0 0,-4-3 0 16,7 2 0-16,-1-1 0 16,-1-2 0-16,3 3 0 15,-1-3 0-15,-5 0 0 16,9 0-1-16,-2-2 1 16,4-1 0-16,-2 2 0 15,0 0-1-15,-3-3 0 0,1 1 1 16,2 1-1-16,-8 5 1 15,-5-3-1-15,-1 5 0 16,1-3 0-16,0 3 1 0,6 1-1 16,-9-2 0-16,2 4 1 15,1 2-1-15,0-2 0 16,-2-1 1-16,2 4-1 0,-9-4 0 16,-2 1 0-16,-3 2 2 15,-5-3-2-15,-3 1 0 16,-3-1 0-16,-6 4 0 0,-1-4 0 15,-8 1 0-15,-4 2 0 16,-5-3-2-16,-5 3 4 16,-7 0-2-16,-5 3 0 15,-5-3 0-15,-11 0 0 16,-2 2 1-16,-8 3 1 16,-1-2 0-16,-11 2-1 15,10-2 0-15,-10 2 0 16,0 0 0-16,0 0-1 0,0 0-1 15,0 0-3-15,0 0-3 16,0 0-5-16,0 0-11 0,0 0-44 16,0 0-7-16</inkml:trace>
  <inkml:trace contextRef="#ctx0" brushRef="#br0" timeOffset="12938.4927">20181 11889 268 0,'0'0'5'0,"0"0"4"16,0 0 1-16,0 0 1 16,0-11 0-16,0 11 1 15,0 0 0-15,8-6 0 0,4 6-4 16,6 4-1-16,6 9-1 15,8-1-2-15,3 8 1 16,8 3 1-16,1 5-2 0,1 5 0 16,-1 1 0-16,-6 1-2 15,-5 2 0-15,-10 0-2 16,0 4 1-16,-7-2-1 16,-9 0 0-16,-5 1 0 0,-2-1 1 15,-4 3-1-15,-12-7 1 16,-3 2 0-16,-4-2 1 15,-9-3 0-15,0-2-1 16,-10 0 1-16,4-4 0 0,-4-2-1 16,2-5 1-16,-1 1-1 15,5-5 0-15,1-3-1 16,6-1-1-16,-1-4-2 16,9-2-6-16,-4-3-6 15,9 0-21-15,5 1-38 0,1-3-6 16</inkml:trace>
  <inkml:trace contextRef="#ctx0" brushRef="#br0" timeOffset="13587.0896">20380 11785 223 0,'0'0'4'15,"0"0"-1"-15,0 0 1 16,0 0 2-16,7-3 4 0,5 0 0 16,9-2 5-16,8-1 2 15,19-3 0-15,16-3 2 16,24-8-1-16,16 1-1 16,30-7 0-16,15-1-1 15,15 0-5-15,13 3-2 0,7 1-2 16,5-3-1-16,-8 10-2 15,-7 0-1-15,-12 2-1 16,-8 2 0-16,-16 0-1 16,-10 1 0-16,-19 1 0 0,-15 0 0 15,-16 3 0-15,-19 2 1 16,-13-1 1-16,-14 5 0 16,-10-2 0-16,-14 1-2 15,-8 2-1-15,0 0-3 0,-11 0-7 16,-3 0-11-16,-7 0-51 15,5 6-7-15</inkml:trace>
  <inkml:trace contextRef="#ctx0" brushRef="#br0" timeOffset="14327.6189">20220 12671 107 0,'0'0'8'0,"0"0"6"15,6 2 5-15,6 1 3 16,6-3 4-16,12 0 5 16,7-3 0-16,18-4 3 0,16-5-4 15,17-1-7-15,19-6-2 16,15 1-1-16,16-5-4 15,14 2-5-15,9 3-1 16,9-3-2-16,2 3-1 16,-2 0-3-16,2 1 0 0,-8 2-1 15,-7 0 0-15,-8 3 0 16,-7-3-1-16,-11 5 0 16,-14-3 0-16,-12 4-1 15,-18-2 1-15,-13 2-1 16,-16 1 1-16,-16 3 1 0,-15 0-1 15,-7 1 1-15,-10 4 0 16,-10 0-1-16,0 0 1 16,0 0-2-16,0 0 0 0,0 0-2 15,0 0 0-15,0 0-2 16,-7-3-3-16,-3 3-2 16,2 0-6-16,-7 3-6 0,6 1-10 15,-9 1-18-15,0-5-29 16,8 5-10-16</inkml:trace>
  <inkml:trace contextRef="#ctx0" brushRef="#br0" timeOffset="14871.2353">22864 11454 284 0,'0'0'0'0,"0"0"1"0,5-4 2 16,4 4 1-16,9 0 4 16,5 4 1-16,9 4 1 15,10 10 1-15,2 2 1 16,8 9-1-16,3 8-3 15,0 5 0-15,-1 2-2 0,-9 9-2 16,0 1 1-16,-10-1-2 16,-5 6-1-16,-8-5 0 0,-10-3 1 15,-6 5 0-15,-6-8-1 16,-6 3 0-16,-6-2 0 16,-10-1 0-16,-8-7 0 15,-2 0 1-15,-8 0-1 0,-2-9-1 16,-4 1 1-16,5-8 0 15,-1-3-1-15,-1-5-1 16,8-5-6-16,8 1-28 16,7-5-40-16,3-3-5 0</inkml:trace>
  <inkml:trace contextRef="#ctx0" brushRef="#br0" timeOffset="16371.4726">20069 12299 378 0,'0'0'6'0,"0"0"0"15,0 0 2-15,-12-10 1 0,12 10 0 16,-12-5 1-16,12 5-1 15,-18 0 0-15,10 0-5 16,8 0-2-16,-12 10-1 0,9 1-1 16,1-2 0-16,2 2 0 15,5-2 0-15,7-2 1 16,3-2 0-16,3-3 1 0,2-2 0 16,-3 0 2-16,1 0-1 15,-6-4 0-15,-12 4 0 16,7-15-1-16,-7 15 0 0,-17-10-1 15,2 5-4-15,-5 3-9 16,4 2-24-16,16 0-45 16,-11 14-2-16</inkml:trace>
  <inkml:trace contextRef="#ctx0" brushRef="#br0" timeOffset="16768.5015">22873 11984 500 0,'0'0'3'0,"0"0"0"15,0 0 2-15,0 0-5 16,0 0 0-16,0 0 0 0,10 0 0 16,-10 0 0-16,0 0-24 15,0 0-62-15,5 9-4 16</inkml:trace>
  <inkml:trace contextRef="#ctx0" brushRef="#br0" timeOffset="17398.8269">15463 12955 395 0,'0'0'-2'0,"0"0"-5"0,0 0-33 15,0 0-33-15,0 0-3 16</inkml:trace>
  <inkml:trace contextRef="#ctx0" brushRef="#br0" timeOffset="21414.5618">16582 14843 169 0,'0'0'1'16,"0"0"1"-16,0 0 3 15,0 0 3-15,7 8 1 0,5-4 1 16,6 4 1-16,2 1 2 16,10 6 0-16,4-2-1 15,6 5-1-15,4-3-2 16,15 2 0-16,5 3-1 0,10 0 0 16,6-2-1-16,14 3-1 15,8-1-1-15,10 2 0 16,15-2 0-16,3 2-1 15,8 1-1-15,12 2 0 16,6-6 0-16,3 9 1 16,8-3-1-16,2-1-1 0,0 3 1 15,2 3 1-15,-2 0 0 16,3-1-1-16,-8 4 1 16,-1-1 0-16,-5 0-1 0,-10-5 0 15,-6 6 0-15,-13-6-2 16,-7-2 0-16,-19-3 1 15,-16 0-1-15,-15-4-1 16,-10-4 0-16,-17 1 0 16,-13-5 0-16,-10-2 1 0,-7-6 0 15,-8 0-3-15,-7-2-10 16,0 0-26-16,0 0-33 16,-9 0-6-16</inkml:trace>
  <inkml:trace contextRef="#ctx0" brushRef="#br0" timeOffset="24610.0915">16591 15663 81 0,'0'0'3'15,"0"0"4"-15,0 0 3 0,0 0 3 16,0 13 1-16,0-13 1 16,0 10 4-16,0-3 0 15,4 3 1-15,4 2-1 0,1 2-3 16,4-2 0-16,3 0-2 15,-2 3-1-15,9-3-3 16,2 3 0-16,1-1-2 16,0-2-2-16,6 6 0 0,1-5 0 15,5 1-1-15,0 1 1 16,8 0-1-16,3 0 0 16,6-3-1-16,3 1 0 15,1 2 0-15,6-3 0 16,-1 6 0-16,6-1 1 0,-3-5-2 15,3 5 0-15,-3-1 1 16,4-1-1-16,0 0 0 16,3-1-2-16,-1-1 1 15,-2 0-1-15,7 1 0 0,-2-2-1 16,-1 0 1-16,2 3-1 16,1-2 1-16,-2 2-1 15,4-3 0-15,-4 2 0 0,7-1 1 16,-4-3-1-16,0 1 0 15,4-2 0-15,-4 1 0 16,-2 3 0-16,3-4 0 16,-3 1 0-16,-4 0 0 0,-6 0 0 15,2 2-1 1,-1-2 1-16,3-2 0 0,-4 2 0 16,-5 0 0-16,5-3 0 15,0 2 0-15,-5-3 0 16,2 1 0-16,-6-2 0 15,2 2 0-15,-3-4-1 0,-2 2 1 16,-5-3 0-16,-7 1 0 16,4 1 0-16,-13-4 1 15,-1 3-1-15,-6-1 0 0,-4-2 0 16,-6 3 0-16,-2-3 0 16,-3 0 1-16,0 3-1 15,1-3 1-15,-3 0 0 0,-2 0 0 16,-8 0 1-16,19 0-1 15,-19 0 1-15,11 0 0 16,-11 0-1-16,14-3 1 16,-14 3 0-16,6-5 0 15,-6 5-1-15,10-7 1 0,-10 7-1 16,11-8 0-16,-11 8 1 16,8-7-1-16,-8 7 0 15,9-8-1-15,-9 8 1 16,9-9-1-16,-9 9 0 15,9-10 1-15,-9 10-1 16,10-12 0-16,-10 12 0 0,15-14 0 16,-15 14 0-16,15-12 0 15,-15 12 0-15,15-12 1 16,-5 7-1-16,-3-2 0 0,-7 7 1 16,18-13-1-16,-9 6 1 15,-1-3 0-15,2 2 0 0,-3 2 0 16,3-5 0-16,-2-2 1 15,4 4-1-15,-5-3 1 16,6-1-1-16,-5-2 1 16,-1 1-1-16,-1-1 0 15,3-1 0-15,-4 0 0 16,-2 2 0-16,-1 0 0 0,0-3 0 16,1 5 0-16,-1-1 0 15,1-2-1-15,-3 2 0 16,0-1 0-16,0 2 0 15,0-1 0-15,0 1 1 0,0 2-1 16,0-2 0-16,0 12 0 16,-3-15 1-16,3 15 0 15,-5-16-1-15,5 16 1 0,-7-12-1 16,7 12 0-16,-9-14 1 16,9 14-1-16,-13-18 0 15,13 18 1-15,-13-13-1 16,13 13 0-16,-10-14 0 0,10 14 0 15,-10-12 0-15,10 12 1 16,-9-12-1-16,9 12 0 16,-10-11 0-16,10 11 0 15,-3-10 1-15,3 10-1 16,-8-8 0-16,8 8 1 0,0 0-1 16,-7-12 0-16,7 12 0 15,0 0-1-15,-13-12 1 16,13 12-1-16,-5-7 1 0,5 7 0 15,-12-10-1 1,12 10 1-16,-9-7-1 0,9 7 1 16,-13-11-1-16,13 11 1 15,-17-9-1-15,6 4 1 16,2 0-1-16,-5-3 1 0,3 3-1 16,-1-2 1-16,-1-1 0 15,0-2 0-15,1 5 1 16,0-4-1-16,-1 1 0 0,-1 1 0 15,8-3 0-15,-3 2 0 16,-4-1-1-16,1 1 1 16,1 1-1-16,-1-2 1 15,0-2 0-15,-1 1-1 0,-4 0 1 16,-1 3 0-16,0-3 0 16,-1 0-1-16,-1-3 1 15,0 4 0-15,-4-2 0 16,1 4-1-16,-2-4 1 15,-2 5 0-15,-1-4 0 16,-2 2 0-16,-2 0 0 0,0 1 0 16,0 0 0-16,-3-2 0 15,-2 1 0-15,0 0 0 0,-1 1 0 16,-2 2 0-16,1-2-1 16,-2-1 1-16,-2-2 0 15,3 2-1-15,-6 3 1 16,2-2-1-16,-6 2 1 0,2-2-1 15,-1 2 1-15,-3 0 0 16,3 0 0-16,-4 1 0 16,2-2 0-16,1-1 0 15,2 0 0-15,0 2 0 0,2-2 0 16,-5-2 1-16,4 5-1 16,-2-4 0-16,1 0 0 15,4 3 0-15,-4-2 0 16,1-1 0-16,0 4 0 15,2-3 0-15,0 1 0 16,3 2 0-16,-3-4 0 0,3 6 0 16,-2-3 0-16,-1 1 0 15,3 1 0-15,-1 0 0 0,1 1 0 16,3-4-1-16,-2 4 1 16,5 2 0-16,0-2 0 15,7 2 0-15,-1 0 0 16,5 0 0-16,0 0 0 0,5 0 0 15,3 0-1-15,-4 0 1 16,4 0-1-16,4 2 1 16,-1 3 0-16,-1-2-2 15,0 2 2-15,0 2-1 0,-2-2 1 16,2 2-1-16,0 0 1 16,-3 1-1-16,4 1 1 15,-4-1-1-15,4 2 1 16,-7 0-1-16,7 0 1 15,-4 2 0-15,-2 2-1 0,3 0 1 16,-2 1 0-16,3-1 1 16,-1 3-1-16,-4 3 0 15,4-2 0-15,0-3 0 16,0 5 0-16,-1-6 0 0,4 1 0 16,-4 3-1-16,1-4 1 15,-1 4 0-15,3 4 0 16,-1-8 0-16,2 6 0 15,-2 3 0-15,5-5 0 0,-2 2-1 16,6-3 1-16,-2 0 0 16,-1 0-1-16,7 4 1 15,-2-4 0-15,0-2 0 0,2 2-1 16,-1 0 1-16,1-3 0 16,3 4 0-16,0 0 0 15,0-6 0-15,3 3 0 16,1 0 0-16,1-1 0 15,-2-2 0-15,2 4 0 0,-2-3 0 16,7-4 1-16,-3 9 0 16,0-4 0-16,-1-1 0 15,6 2 0-15,2-3 1 16,-1 0-1-16,2 0 0 16,2-1 1-16,0 1-2 0,1-4 0 15,1 2 1-15,2-1-1 16,1-2 1-16,1 4-1 0,1-5 1 15,2 0-1-15,3 2 1 16,2-2-1-16,2 3 1 16,0-2-1-16,2 1 1 15,2-1-1-15,-2 0 0 16,0 0 1-16,2 3-1 0,-3-2 0 16,4 1 1-16,-1-1-1 15,-2 0 1-15,0-1-1 16,-1 0 1-16,-1 1-1 15,-2-3 0-15,-3 0 1 16,-3 0-1-16,-2-2 0 16,-6 2 0-16,-2-5 1 0,-5 1 0 15,-10-1 0-15,13 3 0 16,-13-3 0-16,0 0 0 16,0 0 0-16,0 0 1 0,0 0-2 15,0 0 1-15,0 0-1 16,0 0-2-16,0 0-2 15,0 0-8-15,0 0-27 0,0 10-42 16,0-10-2-16</inkml:trace>
  <inkml:trace contextRef="#ctx0" brushRef="#br0" timeOffset="25469.3202">17869 16151 281 0,'0'0'1'0,"0"0"-1"16,0 0 2-16,0 0 2 16,15 6 1-16,-3-1 3 15,13 2 0-15,10 1 2 16,5 1 2-16,19 1 0 0,7-2-1 15,10 1-2-15,4-2 0 16,2 1-3-16,-5-3 0 16,-3 3-3-16,-7-4-2 0,-12 5 0 15,-13-6-1-15,-4 3 0 16,-16-1 0-16,-3-3 0 16,-5 3 0-16,-14-5 0 15,12 3 0-15,-12-3-2 0,0 0-2 16,0 0-8-1,0 0-19-15,0 0-36 0,0 0-10 16</inkml:trace>
  <inkml:trace contextRef="#ctx0" brushRef="#br0" timeOffset="27680.4809">19473 15911 180 0,'3'0'1'0,"14"2"2"15,4 5 1-15,9-2 1 0,11 8 4 16,10-2 2 0,14 6 0-16,7 5 0 0,13-5 0 15,1 10-2-15,9-6 0 16,2 3-3-16,5-4-4 15,-5 4-1-15,5-4-2 0,1-4-2 16,-3 1 0-16,-9-3 0 16,2-4-1-16,-8 3 0 15,-5-6 0-15,-11 0-1 16,-11-2 0-16,-16-2-5 16,-9 0-16-16,-3-2-33 0,-18 3-5 15</inkml:trace>
  <inkml:trace contextRef="#ctx0" brushRef="#br0" timeOffset="28642.8531">17738 15729 425 0,'0'0'1'15,"0"0"1"-15,0 0 1 16,0 0 0-16,0 0 1 0,0 0-4 16,-8 6-6-16,3 4-37 15,5-10-34-15,-6 13-4 16</inkml:trace>
  <inkml:trace contextRef="#ctx0" brushRef="#br0" timeOffset="53476.7336">17910 11690 275 0,'0'0'2'0,"0"10"-4"15,0-10 1-15,9 17 0 16,-2-5 7-16,11-2 5 16,4-5 5-16,16-7 5 0,18-23 3 15,25-22 4-15,37-30 2 16,78-29-1-16,21-31-7 15,62-19-15-15,45-30-78 16,75-15-7-16</inkml:trace>
  <inkml:trace contextRef="#ctx0" brushRef="#br0" timeOffset="54158.9677">9887 13171 259 0,'0'0'8'16,"0"0"6"-16,15 12 5 0,2-12 5 16,18-19 3-16,27-31 2 15,40-29 1-15,85-43 0 0,31-41-13 16,65-37-82-16,78-36-9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42:07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 2940 141 0,'0'0'3'16,"0"0"4"-16,0 0 5 16,0 0 2-16,0 0 2 0,0 0 3 15,0 0 3-15,6-6 1 16,6 6 0-16,0 0-3 15,10 1-5-15,6 2 0 16,6-1-2-16,8 1-3 16,6-3-2-16,6 0 0 0,3 0-3 15,7 0-1-15,4-3 2 16,2 1-2-16,4-1 1 16,3 2-1-16,6-3 0 15,-2 2 0-15,6 0 0 0,3-2-1 16,1 2 0-16,2-1 0 15,3 2-1-15,5-5 0 16,-2 4 1-16,2-4 0 0,4 4-1 16,2-2 2-16,-2 1 0 15,3-2 1-15,-3 2 0 16,2 1 0-16,5-3 0 16,-5 5 0-16,2-2 0 15,-2 2-2-15,2 0 0 0,1 0-1 16,2 2 0-16,2-2-1 15,-3 0 1-15,7 0-1 16,4-5 0-16,-3-2-1 16,4-3 1-16,2 3 0 0,-5-3-1 15,-3 2 1-15,-7 1-1 16,1-1 0-16,-11 4 0 16,-3 1 0-16,-11 3 0 15,-6 0 0-15,-1 0 0 0,-4 0 0 16,2 3 0-16,-2-2 0 15,2-1 1-15,2 0-1 16,3 0 1-16,1-1-1 16,4 1 0-16,-3-3 1 0,-2 3-1 15,3-3 0-15,-6 3 0 16,-2 0 0-16,-3 0 0 16,-4 0 1-16,-5 0-1 0,-3 3 0 15,0 0 0 1,-2 1 0-16,-3-4 0 0,5 3 0 15,-2 0 1-15,0-1-1 16,2-1 0-16,0 4 0 16,0-4 1-16,0 2-1 0,0-3 1 15,-2 2-2-15,2 1 1 16,0 0 0-16,-2-3 0 16,-1 2 0-16,1 0 0 0,0 1-1 15,-5-1 1-15,0-2 1 16,1 0-1-16,-4 0-1 15,1 0 2-15,-1 0-2 16,-3 0 2-16,4-2-1 0,-4 2 0 16,4 0-1-16,-3 0 1 15,0 0 0-15,-1 2-1 16,0 1 1-16,-1-1 0 16,-3-2-1-16,-1 3 0 15,-3 0 1-15,-2-3 0 0,-2 1-1 16,-5 2 1-16,1 0-1 15,-4-3 1-15,-1 4-1 16,-1-1 1-16,1-1-2 16,-1 3 0-16,3-3 0 0,-3 3-1 15,3-2 0-15,0 2 0 16,2-1 0-16,-2 4 0 16,0-5 1-16,0 1 1 15,-4-1-1-15,-1 3 1 0,-1 2 0 16,3-7 0-16,-5 4 0 15,0 1 0-15,-4-2-1 16,4 1 2-16,-5 0-1 0,6 0 0 16,-3-3 0-16,3 4-1 15,-2-2 1-15,-1-1 0 16,3-1-1-16,1 1 0 16,1-1 0-16,-2 0 1 15,2 1-1-15,-2-3 1 16,1 0-1-16,1 0 1 0,-3 0 0 15,1 0 1-15,-3 0 0 16,2-3 0-16,-4 1-1 16,-2 0 1-16,2-1 1 0,-3 1-1 15,0-3 0-15,-1 3 0 16,2-4 0-16,-2 2 0 16,2-1 0-16,-2 0 0 15,2 2 0-15,-2-1 0 0,-1-2 0 16,1 1 0-16,-3 4 1 15,1-5-1-15,-12 6 1 16,15-11 0-16,-15 11 1 16,9-12 0-16,-9 12 0 0,6-15 0 15,-6 8-1-15,0 7 1 16,0-17 0-16,0 17-2 16,-2-15 0-16,2 15 0 15,-10-15 1-15,10 15-1 16,-11-12 0-16,11 12 0 15,-9-12 0-15,9 12 1 0,-10-14-1 16,10 14 0-16,-13-12 0 16,13 12 0-16,-14-17 0 0,3 10 0 15,4 0 0-15,-5-1 0 16,1-4 0-16,2 2 0 16,-1 0 1-16,-3 0 0 15,3-1 0-15,1 2 0 0,-2-1 0 16,6-2 1-16,-5 2-1 15,3 0 1-15,2-2-1 16,-3-3-1-16,4-5 0 16,-2 0 0-16,0 0 0 0,-3-2-1 15,5-2 1-15,-4-2 0 16,4-6-1-16,-1 6 1 16,-1-3-1-16,1 0 0 0,3-1-1 15,-3 3 0-15,3 0 1 16,-2-1-1-16,0 4 0 15,2-1 1-15,-3-1-1 16,5 2 2-16,-1 0 0 16,1-3 1-16,0-3-1 0,0 2 1 15,0 1 0-15,0-3-1 16,0-2 1-16,1 0-1 16,6 3 1-16,-4-2 0 15,2 2 0-15,-1 1-1 0,1 1 1 16,0 4 0-16,1 4-1 15,-4-1 1-15,2 1 0 16,-1 11-2-16,2-4 1 16,-2 3-2-16,-1 0 0 15,0 0 1-15,1-4-1 0,-2 6 0 16,4-3-1-16,-3 0 3 16,0 0-2-16,-2 10 2 15,5-17 1-15,-5 17-2 16,0-18 1-16,0 18 0 15,0-18 0-15,0 18 0 0,-7-12 0 16,7 12-1-16,-11-9 1 16,11 9 0-16,-19-8 0 15,9 3 0-15,-6 3 0 16,2 2-1-16,-3-3 2 0,-6 3-1 16,3-2 1-16,-7 2-1 15,0-2 0-15,-3 2 0 16,-3 0 0-16,-2-3 0 0,-4 3 0 15,-1 0 0-15,-2-2 0 16,-5 2 0-16,-1-3 0 16,-2 0 1-16,1 3-1 15,-3-2 1-15,0-2-1 0,2 1 1 16,-5 0-1-16,3-2 1 16,0 2-1-16,0 2 1 15,-1-2-1-15,4 1 1 16,-3-2-2-16,2 2 1 0,-2 2 0 15,2-2-1 1,-3-2 1-16,-1 4 0 0,0 0 0 16,-4 0 0-16,1 0 0 15,-3 0 0-15,-2 0 0 16,0 0 0-16,-5 0 1 0,-2 0-1 16,1 0 0-16,-1 0 0 15,-5 4 0-15,1-4 0 16,1 0-1-16,-3 0 1 0,1 0 0 15,-1 0 0-15,3 0-1 16,-3 0 1-16,-2 0 0 16,2 0-1-16,1 0 2 0,2 0-2 15,-3 2 1-15,4-2 0 16,-4 0 0-16,3 2 0 16,-3-2 1-16,-2 4-2 15,4-4 1-15,2 2-1 16,-3 1 2-16,1-3-1 15,-1 0-1-15,3 0 0 0,0 0 1 16,-1 0 0-16,-1 0 0 16,4-3 0-16,-3-3-1 15,2 2 1-15,-2-4 0 16,3 0 0-16,-4-1-1 0,2 1 1 16,-1-4 0-16,-1 2 0 15,-1 1 1-15,-1-6-1 16,1 4 0-16,-2-1 0 0,5-3 0 15,-3 3 0-15,1 2 0 16,-1 0 0-16,-1 0 0 16,3 3-1-16,-3-1 1 15,3 3 0-15,3 1 0 16,0-1 0-16,-2 5-2 0,3-3 4 16,5 3-4-16,-2 0 2 15,1 0 0-15,2 3 0 16,0 2 0-16,2-2-1 15,0 1 1-15,3 1-1 16,-3 0 1-16,3 0 0 0,0-5 0 16,1 2 0-16,2 1 0 15,-3-3 0-15,0 2 0 16,-2-2 0-16,1 0-1 0,-1 0 1 16,-1-2 0-16,0-1-1 15,-2-1 0-15,0 1 0 16,0-2 1-16,0-4 0 0,-3 3 0 15,-1 1-1-15,-2 1 1 16,-2 1 1-16,3-3-1 16,-5 4 0-16,2-3 0 15,1 5-1-15,-4-2 1 16,2 2 0-16,-1 0-1 16,-1 0 0-16,4 0 0 0,-1 0 1 15,-2 4 0-15,2 1-1 16,4-1 1-16,-2-2 0 15,6 2 0-15,-1 4 0 16,4-2 0-16,2-5-1 16,3 4 1-16,1 1 0 0,5-1 0 15,4-1-1-15,0 1 1 16,3 0-1-16,2 3 0 0,4-4 1 16,1 1-1-16,1 5 0 15,4-2 0-15,1 1 1 16,1 2-1-16,2 1 1 0,0 0-1 15,4 1 0-15,2 4 1 16,-1-2 0-16,3 2-1 16,2 1 0-16,3 2 1 15,-12 9 1-15,4 17 1 16,6 0-1-16,4 1 0 0,2 0 0 16,4 3 0-16,0-3 1 15,3 4-1-15,1-6-2 16,-3 2 0-16,3-2 0 15,0-1 1-15,-2-2 0 16,2-4-1-16,0-4 1 0,0-2 2 16,0-2 0-16,-2-2 1 15,2-4 0-15,0 1-1 16,-3-2 1-16,0-1 1 0,3-2-2 16,-5 4 0-16,0-1-2 15,3-3 1-15,-5 2-1 16,-1 2 1-16,3 1 0 15,-5-2-1-15,3-1 0 0,0 3 0 16,-2-1 0-16,7 2 1 16,-3-2 0-16,3-2-1 15,-3 3 0-15,5-1 1 16,0-3 0-16,0 1 0 16,0 0-1-16,0-4 0 0,0 2 1 15,0-2 0-15,0-4-2 16,2 1 0-16,1-1 0 15,-1-2 1-15,0-1-1 16,1 1 0-16,-1-3 1 0,1 4-1 16,-1-5 1-16,-2-8 0 15,8 17 0-15,-8-17 0 16,8 12 0-16,-8-12 0 16,12 10 0-16,-12-10 1 0,15 8-1 15,-8-4 0-15,6-4 1 16,-2 3-1-16,5-3 1 15,1 2-1-15,4-2 0 0,4 0 1 16,1 0-1-16,10 0 0 16,-4-2 1-16,5-1-1 15,0-4 0-15,3 5 0 16,0-1 0-16,0-1 0 16,1-2 0-16,0 4 0 0,-2 0 0 15,3-1 0-15,-1 1 0 16,0-3 0-16,1 5 0 15,1-3 1-15,2 3-1 16,0-2 0-16,1 2 0 0,0-2 0 16,1 2 0-16,0 0 0 15,-3 0 0-15,3 0 0 16,-2 0 0-16,3 0 1 16,-6 0-2-16,6 2 2 0,-4 0-1 15,-1 1 0-15,3-3 0 16,2 2-1-16,5 1 0 15,-4-3-1-15,10 2-4 16,4-2-5-16,7 0-11 0,2 7-34 16,10-7-24-16,10 0-5 15</inkml:trace>
  <inkml:trace contextRef="#ctx0" brushRef="#br0" timeOffset="3303.374">5397 916 7 0,'0'0'12'0,"0"0"1"15,8-13 4-15,-8 13-1 16,10 13 1-16,-5-6-3 16,-1 4 0-16,3 1-3 15,-1-2-2-15,2 5-1 16,-1-2 0-16,0 8-3 0,4-6 1 15,-4 7-1-15,2-4 0 16,5 5 2-16,-5-11 1 16,3 10-1-16,-1-12 0 15,-2-1 0-15,1-1 1 0,3-1 0 16,-1-2 0-16,1-1-1 16,-3 0 1-16,3-4 1 15,-1 0-2-15,0 0 2 16,3 0 1-16,-4-8-1 0,6 1 2 15,-5-3-1-15,-12 10 0 16,0 0 1-16,25-27 0 16,0 3-2-16,-6-2 1 15,4 2-2-15,2-6 0 16,0-2-2-16,4-3 2 16,33-39-2-16,-27 31 0 0,0 2 0 15,2-1-2 1,0 2 1-16,-1-2-1 0,-36 42 1 15,37-36-2-15,0 0 0 16,-1 6 0-16,-3 0 2 16,-3 2-2-16,0 5 0 15,-8 3 1-15,3 3 0 16,-25 17 0-16,21-16 0 0,5-1 0 16,-26 17-2-16,0 0 0 15,0 0 1-15,0 0-2 16,0 0-1-16,0 0 0 15,0 0 0-15,0 0 0 0,0 0 1 16,0 0-2 0,0 0 2-16,0 0-2 0,0 0 1 15,0 0 1-15,0 0-1 16,0 0-2-16,0 0-2 16,0 0-8-16,0 0-47 15,4-3-24-15,5 1-3 16</inkml:trace>
  <inkml:trace contextRef="#ctx0" brushRef="#br0" timeOffset="19936.0758">2892 4806 331 0,'0'0'5'15,"0"0"3"-15,0-13-1 16,0 13 2-16,0-20 1 16,4 10 0-16,4-4 1 0,7 1 0 15,2 1-5-15,9 5-2 16,0 7-1-16,7 3 1 15,-3 11-1-15,-1 8 0 16,-1 5-1-16,-9 6-1 16,-6 4 1-16,-6 2-1 0,-7 1 1 15,-7-3-2-15,-8 0 1 16,-2-5-1-16,-6-2 0 16,-2-3 1-16,4-10 0 15,-2-1 1-15,5-8-2 16,4-8 1-16,3-3-1 0,9-15 1 15,2-5 0-15,8-6 0 16,4-8 0-16,9-5 0 0,8-5-2 16,1-8 1-16,2 6 0 15,0-1 1-15,-2 8-1 16,-2 3 1-16,-4 5 0 16,-8 11-1-16,-3 8 2 15,-2 8-1-15,-11 7 0 0,5 7 0 16,-5 12-1-16,-5 6 1 15,0 6 0-15,-4 5 1 16,5 1-1-16,-3 3 0 16,5-5 0-16,2-4 0 15,3-1 0-15,7-7 0 0,9-6 0 16,1-4 0-16,4-6-1 16,6-2-3-16,6-5-8 15,-4 0-17-15,10 0-53 16,-12 0-3-16</inkml:trace>
  <inkml:trace contextRef="#ctx0" brushRef="#br0" timeOffset="20860.754">3043 5741 369 0,'0'0'5'15,"0"0"4"-15,-2-9 0 0,2 9 3 16,-6-12 0-16,6 12 0 16,-7-13-1-16,7 13 1 15,0 0-6-15,0 0-2 0,-7 13-2 16,7 5-1-16,4-2-2 16,3 9 1-16,7 0 1 15,0-1-1-15,4-1 1 0,2-5-1 16,2-4 1-1,3-4 0-15,0-7 0 0,0-3 0 16,-3-3 0-16,-2-7 1 16,0-2 0-16,-4-5-1 15,-2-4 1-15,-2 1 1 16,-8 3-1-16,2 3 1 0,-1-1-1 16,-2 5-1-16,-3 10-1 15,0-10 0-15,0 10-1 16,6 12 1-16,0 3-2 15,1 3 1-15,4 3 0 0,1 5 2 16,3 4 0-16,-1 1 0 16,2-2-1-16,1 5 0 0,-4-2 0 15,-1-3 0-15,-5 0 1 16,-5 0-1-16,-2-2 0 16,-9 0 0-16,-9-6 1 15,-6 3-1-15,-6-2 1 0,-8 0-2 16,-6-5-1-16,-2-1-2 15,2-4-6-15,5 0-14 16,1 10-51-16,11-15-10 16</inkml:trace>
  <inkml:trace contextRef="#ctx0" brushRef="#br0" timeOffset="21894.1692">3187 6871 267 0,'0'0'7'15,"0"0"5"-15,0 0 4 16,-12 0 3-16,12 0 1 0,0 0 2 15,-7 0 4-15,7 0-2 16,0 0-6-16,0 0-5 16,0 0-3-16,0 0-2 15,0 0-2-15,7-7-2 0,13 4 0 16,-1-1-1-16,9 1 0 16,3-2 0-16,2 1 0 15,5-2-1-15,-3 1 0 0,0 3 0 16,-6 2-2-16,-4 0 1 15,-5 2-1-15,-4 6 1 16,-6 2-1-16,-4-1 1 16,-6 8 0-16,-7 1-1 15,-5 2 1-15,-11 5 0 16,-2-1-1-16,-7 4 1 16,-3-1-1-16,-4-2 0 0,4 0 0 15,3-3 0-15,2-4 1 16,5-4-1-16,5-2 0 15,5-2 0-15,15-10 1 0,-3 13 0 16,9-13-1-16,8 0 1 16,9 0 0-16,4 0-1 15,3-7 1-15,6 1 0 0,2-1 0 16,3 0-1-16,-9 2 0 16,2 0 0-16,-1 3 2 15,-8 2-2-15,-1 0 0 16,-6 0 0-16,-4 2 0 0,-3 3 0 15,-11-5 0-15,9 9 0 16,-9-9 0-16,0 16-2 16,0-16 0-16,-8 14-3 15,2-11-8-15,6-3-40 16,-16 2-34-16,7-2-2 0</inkml:trace>
  <inkml:trace contextRef="#ctx0" brushRef="#br0" timeOffset="23081.9573">2621 4642 283 0,'0'0'3'0,"-8"-5"1"16,8 5 3-16,-17-5-1 15,7 1 2-15,-3 4 0 16,-4-3 1-16,-1 3 0 16,1 0-3-16,0 7-2 0,-1 6-1 15,-1 6 0-15,1 8-2 16,3 6 0-16,2 9 0 15,4 5-1-15,4 7 0 0,5 7 0 16,0 5 1-16,7 3-1 16,3 6-1-16,3 6 2 15,0 6 0-15,6 4 1 16,-2 6 1-16,1 2-1 0,-6 0 2 16,5 3-2-16,-4 0 1 15,-3-6-1-15,-3 1 3 16,-4-5 1-16,-1-1 0 15,-4-1-1-15,-3 1 3 0,-8-2-1 16,1-5 0-16,0 3 0 16,-2-5-2-16,0-3-1 15,-2-3 0-15,5-3 0 16,0-4-1-16,2-5 1 16,4-1-1-16,-2-1 0 0,4-3-1 15,1 0 0-15,0-2-1 16,2-2 0-16,0-3 0 15,0-8-1-15,0 1 0 0,2-8 0 16,3-5 1-16,-5-1-1 16,5-10 0-16,-3 1 0 15,-2-2 1-15,2 1-1 0,1-4 0 16,-3 0 1-16,0 3-1 16,1-3 1-16,-1 0 0 15,0 1-1-15,0-3 1 16,0-5 0-16,0 0-1 15,0-10 1-15,0 9 0 0,0-9-1 16,0 0 1-16,0 0-1 16,0 0 0-16,0 10 1 15,0-10-1-15,0 0 1 16,0 0-1-16,0 0 0 16,-1 12 0-16,1-12 0 0,0 0 0 15,0 0 0-15,7-9 1 16,4 1-1-16,2 0 0 15,7-1 1-15,4-1-1 0,6-2 0 16,2 0 0-16,7-4 1 16,3 6-1-16,6-2 1 15,-2 5 0-15,0-1 0 0,-7 6 0 16,2-1 0-16,-9 3 0 16,-8 3 0-16,-6 2-1 15,-8 2-1-15,-10-7-2 0,0 17-5 16,0-17-16-16,-22 5-61 15,14-5 0-15</inkml:trace>
  <inkml:trace contextRef="#ctx0" brushRef="#br0" timeOffset="23906.677">3719 4720 274 0,'0'0'6'0,"-5"-11"2"16,3 2 2-16,2-5 1 16,0 2 1-16,0 0-2 0,0-1 1 15,10-1 0-15,-1 7-5 16,11 4-3-16,1 3 0 15,9 5-3-15,-1 7 0 0,6 5 0 16,0 3 1-16,-3 13 1 16,0 4-1-16,-2 5 0 15,-5 5 0-15,-5 7 0 16,-4 8 1-16,-6 8-1 0,1 4 0 16,-6 5 1-16,-2 8 3 15,-3 2 0-15,0 3 1 16,0 2 1-16,0 2 1 0,0 1 0 15,0 2 1-15,0-2 1 16,0 1-2-16,1 1 0 16,2 4 0-16,-3-5-1 15,3 4 0-15,-1-3 0 16,0 3-3-16,2-3 0 16,-2 0-2-16,1-7-1 0,2 0 1 15,-3-8 0-15,0-8-1 16,0-4 0-16,-2-4 1 15,0-12-1-15,0-2 0 0,0-9 0 16,0-8-1-16,3-1 0 16,-3-8 0-16,0-3 0 15,0-4 0-15,3-9 0 16,-3-2 1-16,0-10-1 0,-3 14 1 16,3-14 0-16,-14 11 0 15,5-9-1-15,-2 3 1 16,-10-2 0-16,2 1-1 0,-3-1 0 15,-6 2 0-15,-4-4 0 16,0 2 0-16,-8 0 0 16,4 2 0-16,-1-3 0 15,3 4-1-15,4-5-5 16,1-1-8-16,18 0-71 16,2 0-3-16</inkml:trace>
  <inkml:trace contextRef="#ctx0" brushRef="#br0" timeOffset="24508.9594">5057 5937 397 0,'0'0'4'0,"0"0"2"16,0 0 2-16,0 0 0 0,0 0 1 15,0 0 0-15,7 0 0 16,3 0 1-16,6 0-5 0,8-2-4 16,3-5-15-16,8-5-53 15,0 12-14-15</inkml:trace>
  <inkml:trace contextRef="#ctx0" brushRef="#br0" timeOffset="24657.1283">5144 6071 390 0,'0'0'2'16,"0"0"1"-16,0 0 1 0,0 0 0 16,0 0 2-16,12 0 0 15,8-4 1-15,10-1-4 16,4-16-20-16,-1 6-56 16,29-4-3-16</inkml:trace>
  <inkml:trace contextRef="#ctx0" brushRef="#br0" timeOffset="25492.5002">6200 4486 353 0,'0'0'3'0,"-13"-8"0"0,1 4 1 15,-3-2 2-15,-7 1 0 16,-5 3-1-16,-3 0 2 16,-7 2-2-16,1 12-1 0,-1 10-3 15,3 9 0-15,0 11 0 16,6 9 0-16,5 14-1 16,6 9 0-16,4 11 0 15,11 6 0-15,2 11 0 16,10 6 2-16,5 11 0 0,2 5 0 15,3 7 2-15,-2 3-1 16,1 5 2-16,-1 1 0 16,-3 2 3-16,-5 4-3 15,-6-7 1-15,-1 0-1 0,-3-8 0 16,0-3 0-16,0-5-1 16,-5-12 1-16,0-7-2 15,0-9 0-15,0-12 0 16,-1-6-1-16,2-9 0 0,-3-15 0 15,2-2-1-15,2-14 0 16,-2-8 0-16,-1-1-1 16,2-13 1-16,-2-3 0 0,5-3 0 15,1-9 0-15,-8 13 0 16,8-13 0-16,0 0-1 16,0 0 1-16,0 0-1 15,0 0 0-15,0 0 1 0,0 0-1 16,0 0 1-16,19 0-1 15,7-10 1-15,6-2 1 16,16-5 1-16,12-7 0 16,11 3 1-16,9-1-1 15,4 2-1-15,1 3-2 16,-3 1 0-16,-10 6 0 0,-10 3 0 16,-11 4 0-16,-13 3 0 15,-10 0 0-15,-13 0 0 16,-3 5 0-16,-12-5 0 0,0 0 0 15,0 0 0-15,-16 7 0 16,5-7 0-16,-4-9-16 0,7-23-61 16,1 14-11-16</inkml:trace>
  <inkml:trace contextRef="#ctx0" brushRef="#br0" timeOffset="25991.2518">7297 5492 360 0,'0'0'6'0,"0"0"4"0,0 0 2 16,0 0 1-16,0 0 0 15,0 0 1-15,0 0 1 0,0 0 2 16,0 0-5-16,19-10-4 16,11 0-1-16,10 3-1 15,9-5-1-15,5 1-1 16,7 2-1-16,-4-1-2 15,0 2-3-15,-11 5-5 0,-7-2-5 16,-11 5-14-16,-14 8-44 16,-14-8-18-16</inkml:trace>
  <inkml:trace contextRef="#ctx0" brushRef="#br0" timeOffset="26310.2124">7538 5494 333 0,'0'0'2'16,"0"0"2"-16,0 0 3 0,2 10 1 15,3-1 3 1,-3 5 0-16,8 1 3 0,3 4 0 16,1 8 0-16,7 2-3 15,1 7-1-15,11 1-2 16,-4 2-1-16,6 4-2 16,-5-4-1-16,0 6 0 0,-3-3-2 15,-8 0-1-15,-3-2 1 16,-9-6-1-16,-7 4 0 15,-9-8 1-15,-9-1-1 0,-8-4-1 16,-8-5 2-16,-5-8 0 16,-9 1-1-16,-1-6 0 15,-4-4 0-15,1-3 0 16,3 0 0-16,6-8-2 0,6 0-3 16,9-4-9-16,16-3-30 15,12-3-40-15,8-1-1 16</inkml:trace>
  <inkml:trace contextRef="#ctx0" brushRef="#br0" timeOffset="27243.6063">8308 4541 337 0,'0'0'4'16,"-5"-10"3"-16,5 10 2 15,-7-18 4-15,2 9 0 16,-1-2-1-16,3-1 0 0,3-1 1 16,3 4-4-16,10-1-3 15,8 0-3-15,8 3 0 16,6-1-2-16,9 1 1 16,9-3 0-16,-1 3-1 15,2 1 1-15,1 1 0 0,-2 0-1 16,-7 3 0-16,2 2 0 15,-11 0-1-15,-2 10 0 16,-8 3 0-16,-4 6 0 0,-3 8-1 16,-8 8 1-16,-5 4 0 15,-2 6 1-15,-1 10 0 16,-4 4-1-16,0 8 1 16,0 7-1-16,2 5 1 0,0 5 0 15,6 6 0-15,1-3 1 16,4 5 1-16,2 1 1 15,2-2 1-15,3-4 1 16,0 1 1-16,2-2 0 0,-3 1 0 16,0 0-2-16,-2 0 1 15,0 0-6-15,-1-1 0 16,-2 0 0-16,-4 1 0 16,5-5 0-16,-3-5 0 15,0-3 0-15,4-5 0 16,-3-6 0-16,-1-9 0 0,-4-4 0 15,3-8 0-15,-3-3 0 16,-6-2 0-16,1-2 0 0,-3-3 0 16,0 1 0-16,-3-4 0 15,1-4 0-15,0-1 0 16,-4-1 0-16,2-8 0 16,-3 0 0-16,6-3 0 0,-4-2 0 15,3-3 0-15,2-7 0 16,-15 18 0-16,5-9 0 15,0 1 0-15,0 4 0 16,-5-5 0-16,3 3 0 0,-3-2 0 16,0 2 0-16,-8-2 0 15,1 0 0-15,-6 1 0 16,-4-1 0-16,-7-6 0 16,-9 4 0-16,-4-6 0 15,-5 0 0-15,-5 2 0 0,0-2 0 16,2 0 0-16,5-2 0 15,8 0 0-15,10 0 0 16,7-2 0-16,12-6 0 0,11-10-6 16,7 1-81-16,13-5-3 15</inkml:trace>
  <inkml:trace contextRef="#ctx0" brushRef="#br0" timeOffset="28147.5209">9875 4355 337 0,'0'0'6'0,"4"-13"2"0,1 1 4 15,0-2 2-15,0 1 2 16,-3-2-2-16,-2 2 0 0,-5-2 1 16,-4 10-6-16,-11 5-4 15,-8 3-2-15,-9 9-3 16,0 11 0-16,-5 4-1 0,-6 10 0 15,6 6 0-15,1 6 0 16,10 3 0-16,9 10 1 0,9 3 0 16,13-2 0-16,5 9 0 15,13 1 0-15,12 5 1 16,4 2-1-16,6 1 1 16,0 1-1-16,-3 6 1 0,0-2 1 15,-4 4 1-15,-6-2 1 16,-10 3 0-16,3 1 2 15,-10 2 0-15,-2-2 1 0,-6-3-2 16,-2 3 1 0,0 0-1-16,-7-3-1 0,1-3 0 15,-6-1-2-15,5-3 0 16,-2-5-2-16,-1-1 0 16,1-4 0-16,3-5 0 15,-3-6 0-15,2-5 0 16,2-5 0-16,0-4 0 0,1-5 0 15,0-5 0-15,3-6 0 16,-3-5 0-16,2-3 0 16,2-5 0-16,0-5 0 0,0-2 0 15,0-11 0-15,0 12 0 16,0-12 0-16,0 0 0 16,17 3 0-16,-4-3 0 0,12-3 0 15,0-3 0-15,12-5 0 16,13 2 0-16,5-1 0 15,1 2 0-15,4 0 0 16,6 6 0-16,-9-1 0 0,-6 3 0 16,-5 0 0-16,-12 5 0 15,-9 8 0-15,-10-10-21 16,-15 9-65-16,0 0-3 16</inkml:trace>
  <inkml:trace contextRef="#ctx0" brushRef="#br0" timeOffset="29406.2233">10320 4545 363 0,'0'0'6'15,"0"0"1"-15,-3-14 4 0,3 14-1 16,-12-13 1-16,4 6 1 15,-5 2-1-15,0 3 1 16,1 2-4-16,0 12-4 16,0 8-1-16,-1 4-2 15,6 8 0-15,0 4 0 0,7 3 0 16,0-1 1-16,7 0-1 16,7-3 0-16,4-4 1 15,6-10 0-15,2-3 1 16,4-9-2-16,0-6 1 0,0-3 0 15,0-7 1-15,-3-10-2 16,-3-9 1-16,-4-1 0 16,-5-7-1-16,-6-6 1 15,-9-5-1-15,-1-2 0 0,-7 5-1 16,-9 0 2-16,-1 5-1 16,-3 7 0-16,-2 5-1 15,0 8 0-15,2 13-1 16,5 1 0-16,1 6 0 0,3 11-1 15,2 3 1-15,8 7-1 16,2 2 1-16,2 4 0 16,10-3-1-16,6 0 0 15,5 1-4-15,8-6-11 16,5-8-32-16,3 1-34 16,-2-3-4-16</inkml:trace>
  <inkml:trace contextRef="#ctx0" brushRef="#br0" timeOffset="29591.7924">10783 4602 404 0,'0'0'4'0,"0"0"0"16,0 0 0-16,0 0 1 0,-3 14 0 16,-1-2 0-16,4 5 0 15,0 0 1-15,0 7-4 16,6 4-6-16,1-1-26 0,5 5-47 15,-1-5-3-15</inkml:trace>
  <inkml:trace contextRef="#ctx0" brushRef="#br0" timeOffset="30191.8675">10473 5308 371 0,'0'0'5'0,"0"0"2"16,-12 0 0-16,12 0 2 16,-17 10 0-16,4 6 1 15,1 0 1-15,-6 7 1 0,6 1-5 16,2 9-1-16,0 2-1 15,5-1-1-15,5 1-1 16,5-3 1-16,5-5-2 0,5-4 0 16,8-7 0-16,-2-7-1 15,9-7 1-15,0-2-1 16,2-11 1-16,-2-5-1 16,-5-4 1-16,0-7-1 0,-7-5 1 15,-6-4-2-15,-5-3 0 16,-7-2 0-16,-7 0-1 15,-5 4 1-15,-6 0 0 16,-2 7-1-16,1 11 0 0,-6 8 1 16,2 7-1-16,0 7 0 15,7 9 1-15,0 5-1 16,9 8 0-16,7 2 1 16,0 3 0-16,12-3-2 15,11 2-4-15,-1-8-13 16,11-9-52-16,1 5-11 0</inkml:trace>
  <inkml:trace contextRef="#ctx0" brushRef="#br0" timeOffset="30766.0926">10836 5525 368 0,'0'0'8'16,"0"0"4"-16,0 0 1 16,0 0 2-16,0-12 0 15,0 12 1-15,0-12 1 0,0 12 0 16,11-17-8-16,-2 15-3 15,4-6-2-15,-1 6-2 0,0 2 0 16,1 0-1-16,-3 5 0 16,0 7-1-16,-5 3 1 15,-5 2 0-15,0 7 0 16,-8 0 1-16,1 0-2 16,-8-1 0-16,2 2 0 15,-3-5 0-15,0-1 0 0,3-4 0 16,4-1 0-16,1-6 0 15,8-8 0-15,0 12 0 16,0-12 0-16,17 0 0 16,2-2 0-16,10-4 0 0,-4 0-6 15,7 3-17-15,-2-5-61 16,0 6-4-16</inkml:trace>
  <inkml:trace contextRef="#ctx0" brushRef="#br0" timeOffset="31352.2809">10518 6321 401 0,'0'0'6'15,"0"0"2"-15,-2-12 2 16,2 12 3-16,-5-10-1 16,5 10 1-16,-11-7 0 0,11 7 1 15,-14 0-5-15,4 15-3 16,0 7-2-16,0 5-2 15,-2 8-2-15,-1 7 0 16,3 3 0-16,0 2 0 16,5-6 0-16,3 4 0 0,2-10 0 15,2-5 0-15,11-7 0 16,4-9 0-16,8-9 0 16,5-5 0-16,0-5 0 15,0-8 0-15,4-6 0 16,-4-6 0-16,-3-7 0 0,-4-2 0 15,-6-7 0-15,-7-3 0 16,-7-4 0-16,-3 2 0 16,-5 1 0-16,-10 8 0 0,-2 0 0 15,-3 15 0-15,-3 1 0 16,-1 17 0-16,1 4 0 16,3 4 0-16,2 14 0 0,9 5 0 15,0 1 0-15,9 6 0 16,6 2 0-16,12 3 0 15,-1-4-11-15,10 2-18 16,-5 7-45-16,11-15-14 16</inkml:trace>
  <inkml:trace contextRef="#ctx0" brushRef="#br0" timeOffset="31843.5919">10903 6532 422 0,'0'0'6'0,"0"0"2"16,-10 2 1-16,10-2 3 16,-17 0 1-16,7 0 0 15,0 0 1-15,1 0 0 0,9 0-14 16,-8-7 0-16,8 7 0 16,10-10 0-16,2 6 0 15,8-4 0-15,-3 3 0 0,1 0 0 16,2 3 0-16,-3 2 0 15,-4 0 0-15,-3 7 0 16,-8 3 0-16,-2 2 0 16,0 3 0-16,-5 2 0 15,-2-1 0-15,-1 4 0 0,1-3 0 16,2-3 0-16,2 1 0 16,3-2 0-16,3-1 0 15,9-5 0-15,3 1 0 16,5-3 0-16,4-2 0 15,6-1 0-15,-5 3 0 0,3-5 0 16,-6 3 0-16,-5 2 0 16,-4 2 0-16,-11 0 0 0,-2 3 0 15,-15 5 0-15,-2 0 0 16,-11 2 0-16,-1 3 0 16,-3 0 0-16,-5-3 0 15,2 1 0-15,-3-6-4 0,8 0-4 16,-4-10-9-16,11-2-20 15,18-7-49-15,-13-12 0 16</inkml:trace>
  <inkml:trace contextRef="#ctx0" brushRef="#br0" timeOffset="32562.2353">10978 4174 355 0,'0'0'5'0,"0"0"3"16,0 0 0-16,0-11 3 16,0 11-2-16,2-14 1 15,-2 14 0-15,18-15 1 16,-1 8-5-16,11 4-3 16,1-1-1-16,8 4 0 0,6 4-1 15,-1 9 0-15,1 4-1 16,1 6 1-16,-4 7-1 15,-8 9 0-15,0 13 0 0,-9 12 1 16,-3 8 0-16,-8 12 2 16,1 11 1-16,-8 9 1 15,2 7 0-15,0 8 1 0,6 0-1 16,2 7 2-16,3-1 0 16,7-4-1-16,-4 2 0 15,7-2-2-15,-3-7 0 16,0-2 0-16,2-6-4 0,-4-2 0 15,-1-5 0-15,-5-12 0 16,0 0 0-16,-4-8 0 16,-6-7 0-16,-2-7 0 15,-2-11 0-15,-3-7 0 16,0-8 0-16,-3-8 0 16,-2-6 0-16,-2-6 0 0,0-4 0 15,-4-6 0-15,2-1 0 16,-3 2 0-16,-4-3 0 15,2 0 0-15,-6-1 0 16,-3 5 0-16,-2-2 0 0,1 1 0 16,-8 0 0-16,2 2 0 15,-6-2 0-15,4 0 0 16,0-1 0-16,2-1 0 0,7 0 0 16,2-1 0-16,3-4 0 15,7 5-34-15,11-8-52 16,0 0-3-16</inkml:trace>
  <inkml:trace contextRef="#ctx0" brushRef="#br0" timeOffset="38491.0892">14776 13046 323 0,'0'0'5'0,"0"0"1"15,-2-13 2-15,2 13 0 16,-10-18 2-16,-3 8 0 16,-1 1 1-16,-6-4 0 0,0 1-4 15,-7 4-3-15,-3 0 0 16,0 4-2-16,-4 2 0 15,-5 2 0-15,5 0-1 16,-3 5-1-16,2 2 0 16,1 5 0-16,1 8 0 0,6-4-1 15,4 13 1-15,5 3-1 16,6 7 1-16,4 6 0 0,7 9 1 16,1 6 0-16,7 4 1 15,3 25 3 1,3 8 0-1,-2 4 1-15,-1 3 1 0,1 3-1 16,-4 4 1-16,-2 7 0 16,-3-5 0-16,-2-15-3 15,0 2 1-15,-5-4-2 16,3 1 0-16,-3-2 1 0,-2-6-2 16,1-3 1-16,-1-3-1 15,-3-8-1-15,3 0 1 16,-1-3-1-16,3 0 1 15,-2-6 0-15,1-2 0 0,2-4-1 16,2-2 1-16,-2-4-1 16,2-1 0-16,2-10-1 15,-5 3 0-15,1-7 0 0,1 1 0 16,-3-3 1-16,3-3-1 16,0 4 1-16,-3-3-1 15,6-1 2-15,-2 0-2 16,-1 2 0-16,3-2 0 15,0 0 0-15,0 2 0 0,-3-2 0 16,3 0 0-16,-1 4 0 16,-2 4 0-16,3-5 0 15,-6 5 0-15,6-2 0 0,-1 2 0 16,-1 0 0-16,-1 3 0 16,1-1 0-16,-2 1 0 15,4 4 0-15,-2 2 0 16,0-5 0-16,-2 1 0 15,4 1 0-15,-1-7 0 0,-2 5 0 16,1-7 0-16,-3-3 0 16,3 5 0-16,-3-2 0 15,-1-1 0-15,1-2 0 16,3-16 0-16,0-1 0 0,-1 1 0 16,3 1 0-16,-5 1 0 15,3-2 0-15,0 1 0 16,-1-1 0-16,-3 1 0 15,6 1 0-15,-4-5 0 0,1 6 0 16,-2-5 0-16,1 2 0 16,1-1 0-16,1 0 0 15,-4 1 0-15,1-3 0 16,0 6 0-16,0-3 0 16,1-3 0-16,-1 0 0 15,2 1 0-15,-2-4 0 0,2 2 0 16,-2-2 0-16,3 1 0 15,-3-5 0-15,2 2 0 16,1-2 0-16,2-10 0 16,-4 18 0-16,4-18 0 0,-6 13 0 15,6-13 0-15,0 0 0 16,-3 14 0-16,3-14 0 16,0 0 0-16,0 12 0 0,0-12 0 15,0 0 0-15,13 11 0 16,-5-7 0-16,6-4 0 15,1 3 0-15,6-1 0 16,0 1 0-16,4-3 0 0,0 2 0 16,3-2 0-16,-2 0 0 15,4 0 0-15,-1 0 0 16,-2 0 0-16,-1 0 0 16,-3 0 0-16,2-5 0 15,-5 5 0-15,0-2 0 0,-7 2 0 16,-5-3 0-16,-8 3 0 15,13 0 0-15,-13 0 0 16,0 0 0-16,0 0 0 16,0 0-79-16,0 0-11 0</inkml:trace>
  <inkml:trace contextRef="#ctx0" brushRef="#br0" timeOffset="39509.7376">14806 13377 352 0,'0'0'6'15,"0"0"5"-15,-5-10 1 16,5 10 2-16,0-15 0 16,0 6 1-16,0-5 0 0,3 2 1 15,4 3-6-15,1 1-4 16,7 5-2-16,-2 3-2 16,1 3 0-16,2 9-1 15,0 4-1-15,0 6 1 16,-7 3-1-16,-1 4 1 0,-4-1 0 15,-4 4 1 1,-4-7-1-16,-6-1 1 16,-3-4 0-16,-1-2 0 15,-2-3 1-15,4-6 0 0,0-4 0 16,4-5-1-16,8 0 0 16,-13-12-1-16,13-1 0 0,0-9-1 15,8-1 0-15,3-8 0 16,0-1-1-16,4 1 1 15,3-1-1-15,2 6 2 16,-5 0 0-16,-2 8-1 16,-4 4 1-16,-2 7-1 15,-7 7-1-15,0 0 0 0,0 0 0 16,0 0 0-16,8 16 0 16,-8 3-1-16,2 3 1 15,4 3 0-15,-1 4 1 16,4-4 0-16,1 5 1 0,4-8-1 31,12-2-1-31,-3-3-4 16,3-10-12-16,4-7-63 0,0 3-7 15</inkml:trace>
  <inkml:trace contextRef="#ctx0" brushRef="#br0" timeOffset="40242.9651">14856 14055 327 0,'0'0'7'0,"0"0"2"15,0 0 1-15,0 0 0 16,-2 6 1-16,2-6 0 16,-3 12 0-16,1-2-1 0,2 3-7 15,2 1-2-15,3 3-1 16,3 3 0-16,1-4 2 15,9 1-1-15,2-8 2 16,-1 2 0-16,4-7 1 16,2-4 1-16,0 0 1 0,0-7 1 15,-6-3 1-15,2-2 1 16,-7-6 0-16,-3 3 0 16,-2 0-1-16,-4 6 0 0,-3-1-2 15,-2 0-2-15,0 10-2 16,0 0-1-16,0 10-3 15,-2 4 0-15,2 11 0 0,0 0-1 16,7 3 2-16,2 6 1 16,3 1-1-16,3 0 1 15,-1-6 1-15,4 0 0 16,-3-3-1-16,-6-4 1 16,-3-2 0-16,-6-6 0 15,-11 1-1-15,-10 0 1 16,-15-6 0-16,-3 3 0 0,-6-6-1 15,-6 2-1-15,5-3-4 16,4-3-9-16,7 1-33 16,7-1-38-16,11 1-1 0</inkml:trace>
  <inkml:trace contextRef="#ctx0" brushRef="#br0" timeOffset="41000.5788">14879 15008 428 0,'0'0'4'0,"0"0"2"15,0 0-1-15,0 0 1 16,0 0 1-16,0 0 2 16,0 0 0-16,12-4 1 15,6 4-3-15,1 0-1 16,4 0-2-16,7-2 1 15,-2 2-2-15,6-2-1 16,-5-1-2-16,-4 0 0 0,-8 3 0 16,-1-3 0-16,-7 3 0 15,-9 0 0-15,3 11 0 0,-6 4 0 16,-9 0 0-16,-8 7 0 16,-5 3 0-16,-2 2 0 15,-6 3 0-15,0 2 0 0,-1-5 0 16,2-2 0-16,5-3 0 15,4-5 0-15,6 0 0 16,8-5 0-16,3-1 0 16,6-2 0-16,0-9 0 15,15 14 0-15,6-10 0 0,3-4 0 16,5 0 0-16,6 0 0 16,3 0 0-16,4-1 0 15,-5-2 0-15,1-3 0 16,-8 4 0-16,-6-4 0 15,-4 6 0-15,-8-1 0 16,-12 1 0-16,11 0-4 0,-11 0-9 16,0 0-22-16,-3 7-51 15,3-7-1-15</inkml:trace>
  <inkml:trace contextRef="#ctx0" brushRef="#br0" timeOffset="42121.2685">14819 15816 253 0,'0'0'7'0,"0"0"6"0,0-9 4 16,0 9 3-16,0 0 1 15,0-12 2-15,0 12 1 16,0-11 0-16,0 11-8 15,-8 0-6-15,-2 0-3 0,-3 11-3 16,1 3-2-16,0 8-2 16,-4 4 0-16,3 1-1 15,3 2 0-15,4 7 2 16,4-7 0-16,2 1-1 16,8-6 1-16,5-3 1 0,9-7 0 15,-1-4 1-15,4-5 0 16,0-5 0-16,0-5-1 15,3-7 1-15,-3-4 0 16,-6-1-1-16,-4 0 1 0,-5 0-1 16,-3 0 0-16,-2-1-1 15,-2 11 0-15,-3 7-1 16,0 0 0-16,0 0 0 16,-5 0-1-16,5 10 0 15,0 5 0-15,0-1 0 0,5 1 2 16,5 2-1-16,5-7 1 15,5 0 0-15,5-4 1 16,0-6-1-16,2 0 0 16,0-6 0-16,-2-1 0 0,-5-8 0 15,-2 0 1-15,-9-5 0 16,-4-4-1-16,-5 1 0 16,-2-1 1-16,-8 1-1 15,-8 1 0-15,4 5-1 0,-4 2-1 16,-2 4 0-16,1 7-2 15,1 4-1-15,3 0-6 16,2 10-8-16,4-5-15 0,-7 10-50 16,16-3-3-16</inkml:trace>
  <inkml:trace contextRef="#ctx0" brushRef="#br0" timeOffset="42374.6613">15423 15845 408 0,'0'0'4'0,"0"0"3"16,0 0 0-16,0 0 0 16,0 0 0-16,0 0 0 15,-10 14 1-15,5-4-1 16,-2 7-4-16,2 5-2 0,-1 3 0 15,1 3 0-15,3-1 0 16,2 0-4-16,0-2-9 16,2-7-44-16,3 1-26 0,-5 1-2 15</inkml:trace>
  <inkml:trace contextRef="#ctx0" brushRef="#br0" timeOffset="43193.4189">14841 16503 379 0,'0'0'5'15,"0"0"0"-15,0 0 1 16,0 0-1-16,-7 0 0 15,7 0 1-15,-21 13-1 0,12 1 1 16,-1 5-6-16,1 5 0 16,0-2 1-16,5 2 0 15,4 1 0-15,0-3 0 0,9-6 0 16,7-4 1 0,4-4 2-16,1-6-2 0,5-2 1 15,-1-2-1-15,0-9 3 16,-4-1-3-16,2-3 0 15,-8-3 1-15,0 6 0 16,-8-3-1-16,-1 3 1 0,-4 4-2 16,-2 8-3-16,0 0 2 15,0 0-1-15,0 0 0 16,-2 6-2-16,2 4 2 0,0 2 0 16,5 2 1-16,4 1 0 15,4-1 1-15,4-5 0 16,3-1 0-16,2-5 2 15,0-2-2-15,1-1 0 0,-3-1 0 16,0-7 2-16,-7-4-2 16,-4-4-1-16,-9-4 1 15,0-4 0-15,-2 4 0 16,-5-2-2-16,-6 2 0 16,3 2-2-16,-5 4-1 0,5 9-6 15,-4 0-10-15,14 5-30 16,-14 0-32-16,14 0-4 15</inkml:trace>
  <inkml:trace contextRef="#ctx0" brushRef="#br0" timeOffset="43609.6376">15366 16602 384 0,'0'0'5'0,"0"0"3"0,0 0 1 16,-6-9 1-16,6 9 0 15,-4-7 0-15,4 7 0 16,-3-13 0-16,3 13-6 0,7-16-1 16,4 8-2-1,1 7-2-15,1-5 0 0,-1 4 0 16,0 2 1-16,-1 0-1 15,-2 9 0-15,-6 2 1 16,-1 4 0-16,-2 3-2 16,-2 1 2-16,-6 3 1 0,1 3 0 15,-3-2-1-15,-2-3 1 16,2-1-1-16,-1-2 1 16,4-2 1-16,0-5-2 0,2 1 0 15,5-11 0-15,0 12 0 16,14-10 0-16,2 1-1 15,1-3-4-15,5 0-9 16,3 0-19-16,-8 0-47 0,6-3-5 16</inkml:trace>
  <inkml:trace contextRef="#ctx0" brushRef="#br0" timeOffset="44405.0936">14778 17192 351 0,'0'0'6'0,"0"0"2"0,0 0 3 16,0 0 2-16,-2-9-1 15,2 9 0 1,0 0 0-16,0 0 1 0,0 0-7 15,0 0-2-15,-12 3-1 16,5 10-2-16,7-13-1 16,-13 17-1-16,7-2 1 15,-2 0 0-15,-1 2 1 0,0 3 0 16,2 3-1-16,-1 2 1 16,3-1 1-16,0-2 0 0,2 4-1 15,3-2 1-15,0-2 0 16,3 0-1-16,5-4 0 15,2 5 1-15,-1-8-1 16,9-6 0-16,-2-1 0 0,4-6 1 16,0-2-2-16,3-2 2 15,0-6-1-15,-3 1 0 16,-1-6 0-16,-1 4 1 16,0-3-2-16,-6 1 1 15,-3 1-1-15,2 0-1 16,-11 10 1-16,12-12-2 0,-12 12 1 15,0 0 0-15,0 0 1 16,0 0 0-16,7 5 0 16,-7-5 0-16,8 14 1 0,-8-14-1 15,13 15 1-15,-5-10-1 16,4 1 1-16,2-5-1 16,2 2 0-16,-2-3 1 0,1-3 0 15,0-4-1-15,3-5 1 16,-14-1 1-16,22-21 0 15,-10-11-1-15,-5 6 1 16,-9-1-1-16,-7 5 0 16,-7 3-1-16,-6 7-1 15,3 19-5-15,-3 0-7 0,9 6-17 16,-1 6-51-16,10-6-3 16</inkml:trace>
  <inkml:trace contextRef="#ctx0" brushRef="#br0" timeOffset="44971.5979">15323 17361 359 0,'0'0'6'0,"0"0"1"16,0 0 0-16,0 0 2 16,0 0-1-16,0 0 0 15,0-6 0-15,0 6 0 16,13-5-4-16,-13 5-3 16,12-5-1-16,-2 3 0 15,-2-1-1-15,4 1 0 0,-5 0 0 16,6 2 0-16,-3 0 0 15,0 0 0-15,-2 0 0 16,1 2 1-16,-9-2-1 16,15 12 1-16,-15-12 0 0,10 17 1 15,-10-7-2-15,0 0 2 16,0 0-1-16,3 4 0 16,-3-5 1-16,0 3 0 0,2-2 0 15,-2 2 0-15,5-2 0 16,-4 0-1-16,5-3 1 15,0 3 0-15,-6-10-1 16,10 16 0-16,-10-16 0 0,8 14 1 16,-8-14 0-16,14 13 0 15,-14-13 0-15,5 10 1 16,-5-10 0-16,0 12 0 16,0-12 1-16,-10 12-3 0,0-5 2 15,0 1-1-15,-3-3-1 16,-1 2-3-16,-2 0-9 15,2 2-23-15,-1-7-42 16,0 1-2-16</inkml:trace>
  <inkml:trace contextRef="#ctx0" brushRef="#br0" timeOffset="46783.9842">3142 4371 439 0,'0'0'5'0,"0"0"4"0,-7-7 1 15,7 7 1-15,0 0 1 16,-5-9-1-16,5 9 1 16,0 0-10-16,0 0-2 15,0 0 0-15,0 0 0 0,0 0 0 16,5 16-26-16,23-5-61 16,-14-1-4-16</inkml:trace>
  <inkml:trace contextRef="#ctx0" brushRef="#br0" timeOffset="47187.7937">3225 5462 499 0,'0'0'4'0,"0"0"0"16,0 0 0-16,0 0-4 16,5-8 0-16,-5 8 0 15,0 0 0-15,0 0 0 16,0 0 0-16,0 0 0 0,9 0 0 16,-9 0 0-16,0 0-21 15,11 11-68-15,-11-11-3 16</inkml:trace>
  <inkml:trace contextRef="#ctx0" brushRef="#br0" timeOffset="47638.9889">3393 6629 511 0,'0'0'0'0,"0"0"0"15,0 0 0-15,0 0 0 0,0 0 0 16,-7 0 0-16,7 0 0 16,0 0 0-16,0 0 0 15,28 5-82-15,-19-5-9 0</inkml:trace>
  <inkml:trace contextRef="#ctx0" brushRef="#br0" timeOffset="48569.3841">10295 4127 491 0,'0'0'3'0,"0"0"2"16,0 0-1-16,0 0 1 15,0 0-2-15,-5 5-3 16,5-5 0-16,0 10 0 16,0-10 0-16,0 14 0 0,0-14 0 15,7 21 0-15,-7-21-21 16,8 16-65-16,7-2-4 15</inkml:trace>
  <inkml:trace contextRef="#ctx0" brushRef="#br0" timeOffset="49057.0853">10697 5123 506 0,'0'0'2'0,"0"0"1"15,-5-8-3 1,5 8 0-16,-10-3 0 0,10 3 0 16,-10-8 0-16,10 8 0 15,0 0 0-15,-12-4 0 0,12 4 0 16,0 0 0-16,0 0 0 16,12 4 0-16,6 7-16 0,1-3-74 15,-1-1-2-15</inkml:trace>
  <inkml:trace contextRef="#ctx0" brushRef="#br0" timeOffset="49525.9698">10831 6217 511 0,'0'0'0'0,"0"0"0"0,0 0 0 15,0 0 0 1,0 0 0-16,0 0 0 0,-9 0 0 16,9 0 0-16,0 0 0 15,0 0 0-15,0 0 0 16,0 0 0-16,2 12-49 0,8-9-43 16</inkml:trace>
  <inkml:trace contextRef="#ctx0" brushRef="#br0" timeOffset="50685.9192">14881 12943 480 0,'0'0'3'0,"0"0"2"16,-13-2 1-16,13 2 1 0,-12 0 1 16,12 0-6-16,-13 0-2 15,13 0 0-15,-9 0 0 16,9 0 0-16,0 0 0 16,0 0 0-16,-3 5 0 15,3 4-48-15,0 2-41 0,5 3-2 16</inkml:trace>
  <inkml:trace contextRef="#ctx0" brushRef="#br0" timeOffset="51189.1545">14995 13754 490 0,'0'0'4'0,"0"0"3"15,0 0 3-15,0 0-10 16,0 0 0-16,0 0 0 16,0 0 0-16,0 0 0 0,0 0 0 15,0 0 0-15,0 0 0 16,0 0 0-16,0 0 0 16,0 0 0-16,0 0 0 15,0 0 0-15,3-24-61 16,-3 24-33-16</inkml:trace>
  <inkml:trace contextRef="#ctx0" brushRef="#br0" timeOffset="51822.681">15102 14809 511 0,'0'0'0'0,"0"0"0"0,0 0 0 15,-5 0 0-15,5 0 0 0,-10-5 0 16,10 5 0-16,0 0 0 16,-10-3 0-16,10 3 0 15,0 0 0-15,0 0 0 16,0 0 0-16,0 0 0 0,0 0 0 16,0 0 0-16,0 0 0 15,0 0 0-15,0 0 0 16,0 0-76-16,0 0-20 15</inkml:trace>
  <inkml:trace contextRef="#ctx0" brushRef="#br0" timeOffset="54904.0973">14873 13026 275 0,'0'0'6'0,"0"0"2"16,0 0 2-16,0 0-1 15,0 0 1-15,0 0 0 16,0 0-1-16,0 0 1 15,0 0-6-15,0 0-2 16,0 0-1-16,0 0 0 0,0 0 1 16,0 3 2-16,0-3 3 15,13 0-1-15,-1-1 1 16,1-1 3-16,-3-7 0 0,2 1 0 16,1 4 1-16,-4-4-2 15,-9 8-2-15,8-12-1 16,-8 12 0-16,-3-12-2 0,3 12-2 15,-14-2-1-15,3 2-1 16,2 0-1-16,-1 0 0 16,10 0-2-16,-13 12-1 15,13-12-5-15,-5 14-11 16,5-3-30-16,3-2-30 0,7 0-4 16</inkml:trace>
  <inkml:trace contextRef="#ctx0" brushRef="#br0" timeOffset="56326.2078">15447 12943 327 0,'0'0'4'0,"0"0"0"16,0 0 0-16,0 0 2 16,0 0 1-16,11-12 0 0,6 10 3 15,3-2-2-15,12 2-1 16,-2 1-2-16,10 1-1 16,0 0-1-16,2 0-1 0,-7 7-1 15,-1 7-1-15,-6 6 1 16,-6 7-1-16,-5 6 1 15,-6 6-1-15,-5 5 1 16,-3 9 1-16,-3 6 1 0,0 6 0 16,3 19 3-1,-1 5-1 1,-2 3 2-16,5 6 0 16,1 2 0-16,4 1-1 0,-3 7 0 15,3-2-1-15,0-15-1 16,-3 3-1-16,3 0-1 15,0-2 1-15,0 0-2 16,-3-3 1-16,1-2 0 16,0-4 0-16,-4-3-1 0,1-3 1 15,-2 0-1-15,-1-6-1 16,0-1 1-16,-2-6 0 16,0 1 0-16,0-3-1 0,0-5 0 15,0 2 1-15,0-8 0 16,0 2-1-16,3-3 1 15,0-3 1-15,-3-2-1 16,0-1 0-16,3 1 1 0,-1 0 0 16,1-2 1-16,1 5-1 15,4-3 1-15,-4-1-2 16,7 1 1-16,-4-3-1 0,3-1 2 16,0 2-3-16,-2-3 0 15,-1-1 0-15,-1 3 0 16,1-1 0-16,-5 0 0 15,3-2 0-15,-3 2 0 16,1 3 0-16,-2-1 0 16,5-2 0-16,-4-2 0 0,0 5 0 15,1-3 0-15,3 2 0 16,-3-4 0-16,-1-3 0 16,0 5 0-16,-2-4 0 0,3 2 0 15,-2-3 0-15,-1 0 0 16,0-6 0-16,0 2 0 15,0-2 0-15,0-1 0 16,0 1 0-16,0-15 0 0,0-3 0 16,0 6 0-16,0-3 0 15,0 2 0-15,0 0 0 16,4 1 0-16,-4 0 0 16,0 1 0-16,2 1 0 0,0-1 0 15,-2 1 0-15,2 3 0 16,1-3 0-16,0-1 0 15,0 3 0-15,-1-2 0 16,1 0 0-16,-1 0 0 16,2 0 0-16,-1-3 0 15,0 0 0-15,-1 1 0 0,0 0 0 16,3-1 0-16,-1-5 0 16,-4 5 0-16,2-4 0 15,1 0 0-15,-1 4 0 0,0 0 0 16,-2-7 0-16,3 5 0 15,-3-15 0-15,2 24 0 16,1-12 0-16,-3-12 0 16,0 0 0-16,2 35 0 0,-2-35 0 15,0 18 0-15,0-18 0 16,0 0 0-16,0 0 0 16,0 0 0-16,0 0 0 15,0 0 0-15,0 10 0 16,0 2 0-16,0-2 0 15,-2 2 0-15,2-12 0 0,0 0 0 16,-12 4 0-16,1 2 0 16,-2 2 0-16,-18 10 0 15,8-9 0-15,23-9 0 16,-26 15 0-16,0-5 0 16,26-10 0-16,-24 12 0 15,-4 1 0-15,28-13 0 16,-23 12-32-16,3 3-56 0,20-15-2 15</inkml:trace>
  <inkml:trace contextRef="#ctx0" brushRef="#br0" timeOffset="68030.3144">16573 14984 386 0,'0'0'5'0,"0"0"4"16,0 0 1-16,0 0 1 15,0 0 1-15,0 0-1 0,0 0 2 16,0 0-1-16,0 0-4 16,14 6-4-16,-2-6-1 15,4 1-4-15,4-1-8 16,8 0-23-16,12 3-49 16,-10-3-2-16</inkml:trace>
  <inkml:trace contextRef="#ctx0" brushRef="#br0" timeOffset="68192.8809">16589 15183 375 0,'0'0'0'0,"0"0"1"15,0 0 2-15,0 0 3 16,0 0 2-16,6 4 0 16,11-4 1-16,2 0 1 15,8-4-2-15,5-7-13 0,9 4-66 16,6-7-3-16</inkml:trace>
  <inkml:trace contextRef="#ctx0" brushRef="#br0" timeOffset="70057.2881">17959 13050 202 0,'0'0'8'0,"4"-7"5"0,-4 7 5 15,5-17 1-15,-3 6 4 16,2-4-1-16,-4 3 2 15,0-5-1-15,0 4-7 0,-14 4-5 16,-2-1-3-16,-7 7-4 16,-11 3-3-16,-9 0 0 15,-4 3-1-15,-5 4-1 0,-4 5 0 16,4 1 0-16,6 1-2 16,6 1 0-16,6 0 0 15,9 8 0-15,9 1 0 16,4 8 1-16,5 6 1 15,1 6 1-15,6 5 1 0,0 9 0 16,3 2 1-16,0 18 2 16,2 9 2-1,0 2-1-15,-1 8 0 16,1-3 0-16,2 10-1 16,2 0 1-16,0 8 0 0,-2-13-2 15,2 5 0-15,-5 0 0 16,1 5 1-16,-5 5-1 15,0-3 0-15,0 3 1 0,-5-1-2 16,3 2 0-16,-4-4 0 16,4 1-1-16,-1-8 0 15,1-6-1-15,0 0 0 0,2-9 1 16,-3 0 1-16,1-4-1 16,-1-6 0-16,-1-3 0 15,-1-2 0-15,1-1 0 16,-1-4 1-16,1 3 0 0,-1-7-1 15,3-5-1-15,-1-2 0 16,-2-4 1-16,3-1 0 16,-7-4 0-16,5-6 1 15,-3-4-2-15,-1-6 1 0,0-4 0 16,-1-2 3 0,-1-8-3-16,-1 0 1 0,2-7-1 15,-1-2 1-15,0-2-1 16,10-8 1-16,-15 9-1 15,15-9 0-15,-19 10 0 0,19-10-1 16,-8 5 1-16,8-5-1 16,0 0 0-16,-10 2 0 15,10-2-1-15,0 0 1 0,17-9 0 16,6-2 0-16,5-1-1 16,15-2 1-16,12-4 0 15,7-2 0-15,13 0 0 16,-3 3 1-16,3 2-1 0,-3 3 1 15,-8-1-1-15,-11 6 0 16,-9 1 1-16,-12 4-1 16,-7 2 0-16,-7 0 0 15,-10 0 0-15,-8 0 0 16,0 0 0-16,0 0 0 0,0 0-1 16,0 0-6-16,0 0-19 15,-12-3-58-15,12-9 0 16</inkml:trace>
  <inkml:trace contextRef="#ctx0" brushRef="#br0" timeOffset="70906.1257">18672 14222 180 0,'0'0'7'15,"0"0"4"-15,-10 0 4 16,10 0 2-16,0 0 0 0,-10 0 2 16,10 0 1-16,0 0 1 15,0 0-3-15,0 0-3 16,7 7-1-16,11-5 0 16,9-2-1-16,6 0 2 0,6 0-2 15,6-7-1-15,5 2-2 16,0-2-2-16,-3-1-2 15,-7 4-2-15,-3-1 0 16,-9-1-1-16,-9 4-1 16,-4-1 0-16,-8 3-1 0,-7 0-2 15,0 0-4-15,0 0-7 16,0 0-14-16,-7 5-40 16,-6 3-15-16</inkml:trace>
  <inkml:trace contextRef="#ctx0" brushRef="#br0" timeOffset="71268.1547">18921 14243 273 0,'0'0'1'0,"0"0"4"16,0 0 2-16,0 0 3 0,0 11 1 16,0-2 3-16,2 4 1 15,1 7 2-15,5 4 2 16,3 9-3-16,4 5-2 15,6-2-2-15,-5 8-2 0,5 1-2 16,-4 2-1-16,3-2-3 16,-5-3-1-16,-3-2-1 0,-2-3 0 15,-4-5 0-15,-6-2-1 16,0-5 1-16,-11-3 0 16,-6-3 0-16,-5-2 1 15,-11-6-1-15,-7-4 0 0,-7 1 0 16,-3-1-1-16,-1-7 0 15,-4 0 0-15,2 0-1 16,6 0 0-16,8-1-1 16,8-3-2-16,6 0-9 0,8-2-14 15,17 6-41 1,0 0-14-16</inkml:trace>
  <inkml:trace contextRef="#ctx0" brushRef="#br0" timeOffset="72198.3592">19476 13166 305 0,'0'0'6'16,"0"0"2"-16,4-12 4 15,-4 12-1-15,10-17 0 16,-5 6 1-16,10-1 0 0,7-1 1 16,3 1-5-16,8 3-4 15,6-4-1-15,6 4-1 0,4-2 1 16,4 2-1-16,-3 4 0 16,-3 0-1-16,-4 3 0 15,-6 2-1-15,0 0 0 16,-12 0-1-16,-3 3 1 0,-5 8-1 15,-2 8 1-15,-7 9 1 16,-3 9 1-16,-1 10 1 16,-4 10 1-16,0 12 1 15,-2 43 4 1,0 7-1-16,-1 12 0 16,3 6-1-16,0 4-1 15,0 7 0-15,7 6 0 16,1 0-2-16,2-28-3 15,0-2-1-15,-1-3 2 0,2-5 0 16,1-5-1-16,-2 2 1 16,3-13 0-16,-4 3 0 0,2-10 0 15,-1 2 0-15,-1-3-1 16,2-6 1-16,-2-1 0 16,1-6-1-16,-3-5 0 15,4-2 0-15,-2-2 0 16,1-7 0-16,-2-5 1 0,-1-2-2 15,-2-5 0-15,-2-5 0 16,-2-1 0-16,-1-8 0 16,0-2 0-16,0-10 0 15,-1 0 0-15,-2-6 0 0,-2-7 0 16,3 0 0-16,2-12 0 16,-2 12 0-16,2-12 0 15,0 0 0-15,-9 13 0 16,9-13 0-16,-14 8 0 15,1-3 0-15,-1-2 0 0,-3 5 0 16,-8-4 0-16,-3-1 0 16,-6 2 0-16,-4-1 0 15,-9 1 0-15,-2-2 0 0,-1-1 0 16,0 1 0-16,4-1 0 16,5 0 0-16,11-2 0 15,0 0-6-15,17 0-29 16,13 0-54-16,0-2 0 0</inkml:trace>
  <inkml:trace contextRef="#ctx0" brushRef="#br0" timeOffset="73566.7618">21288 12968 269 0,'0'0'9'0,"0"0"3"16,4-13 3-16,-4 13 4 15,8-14-1-15,-8 4 0 16,0 10 1-16,-3-15 0 15,-10 12-8-15,-9 3-4 0,-7 6-4 16,-11 6-2-16,-3 8-2 16,-6 7 1-16,2 3-1 15,-5 5 1-15,12 9-1 16,5 1 0-16,8 6 0 16,9 2 0-16,10 4 0 15,8 8 0-15,3 1 2 0,12 3 1 16,2 6 0-16,3 1 1 15,1 6 0-15,0 2 2 16,-3 8-1-16,-5 0-1 0,1 5 1 16,-4 7 1-16,-4 2 0 15,4 3-1-15,-10 2 1 0,0 1-1 16,0 4 1-16,0-2 0 16,-6 2 0-16,-1-1-1 15,-1-5 0-15,0 0 0 16,1-1-1-16,3-5 0 15,1 0-1-15,-2-2 1 16,2-8-1-16,1-2-1 0,0-1 1 16,-1-9-1-16,-2-3 0 15,-3-9 1-15,-1-6 0 16,1-4-2-16,-5-13 0 16,4-6 0-16,-1-8 0 0,2-8 0 15,1-8 0-15,2-5 0 16,5-12 0-16,-5 12 0 15,5-12 0-15,0 0 0 0,0 0 0 16,0 0 0-16,0 0 0 16,0 0 0-16,0 0 0 15,0 0 0-15,5-3 0 16,5-1 0-16,3-1 0 0,6-2 0 16,8-3 0-16,4 0 0 15,13 0 0-15,5-2 0 16,9 0 0-16,1 2 0 15,6 0 0-15,-5 2 0 0,-1 2 0 16,-4 2 0-16,-7 1 0 16,-11 1 0-16,-10 2 0 15,-7 0 0-15,-8 0 0 16,-12 0 0-16,13 0 0 0,-13 0 0 16,0 0 0-1,0 0 0-15,0 0-18 0,0 0-68 16,-8-3-3-16</inkml:trace>
  <inkml:trace contextRef="#ctx0" brushRef="#br0" timeOffset="74449.6746">21583 13248 387 0,'0'0'3'0,"0"0"2"15,0 0 0-15,-5-5 1 16,5 5 0-16,-15 0 0 0,0 3 0 16,-2 9 1-16,-3 8-3 15,-3 10-1-15,2 2-1 16,0 7 0-16,9 6 1 16,7 2 0-16,5-3-1 15,10-7 1-15,7-4 0 16,10-11 0-16,3-3 0 15,7-8 0-15,-2-11 0 16,-5-3 0-16,-1-12 0 16,3-4-1-16,-11-9 0 0,-3-4-1 15,-8-7 1-15,-6-3-1 16,-4-3 0-16,-2 1 0 16,-8-1 0-16,-5 10 0 15,-4 3 0-15,1 4 0 16,1 11-1-16,-3 8 0 0,2 9-1 15,3 0 0-15,0 12-1 16,6 8 1-16,1 5-1 16,8 1 1-16,0 7 0 0,8 2 1 15,6-3 0-15,9-1 0 16,2-5-1-16,5-4-4 16,2 1-8-16,-2-7-32 15,4-3-38 1,-4-9-3-1</inkml:trace>
  <inkml:trace contextRef="#ctx0" brushRef="#br0" timeOffset="76392.3412">22125 13551 403 0,'0'0'4'0,"0"0"3"16,0 0 0-16,0 0 1 15,0 0-1-15,0 0 0 0,0 9 1 16,0 2-1-16,0 1-3 16,0 7-4-16,0 4-8 15,1 4-19-15,10 5-53 16,-11-2-1-16</inkml:trace>
  <inkml:trace contextRef="#ctx0" brushRef="#br0" timeOffset="77084.8024">21648 14495 392 0,'0'0'3'0,"0"0"3"0,0 0 1 16,-4-13 2-16,4 13 0 16,-6-8 0-16,6 8 0 15,-17-3 0-15,4 6-3 16,-2 12-1-16,-4 8-3 15,6 1-1-15,-2 6 0 0,3 5 1 16,-1 0-1-16,8-1-1 16,5-2 1-16,2-7 0 0,14-3 0 15,3-7 0-15,1-5 1 16,7-8-1-16,3-2 1 16,3-7 1-16,-1-5-1 15,-2-8 0-15,-1-2 1 16,-3-8-1-16,-11-5 0 0,2-4-1 15,-12-6 0-15,-5 3 0 16,-8-3-1-16,-6 5 1 16,-1 6-2-16,-3 6 1 15,-2 10 0-15,-2 9-1 16,2 9 0-16,0 9 0 0,3 12 0 16,5 7 1-16,5 6-1 15,7 6 1-15,0-1-3 16,16 3-5-16,0-4-15 15,8-3-58-15,10-4-3 0</inkml:trace>
  <inkml:trace contextRef="#ctx0" brushRef="#br0" timeOffset="77435.3635">21963 14757 425 0,'0'0'5'0,"0"0"3"0,0 0 1 16,0 0 1-16,-9-10 0 16,9 10 0-16,0-13 0 15,0 13 0-15,9-14-5 16,3 6-2-16,4 4-2 0,1-2-1 16,1 4-1-1,-3 2 1-15,2 5-1 0,-9 7 1 16,2 8-1-16,-10 2 1 15,-3 5 0-15,-5 6-1 16,-6-1 1-16,1 3 0 0,-4-1 0 16,4-7 0-16,-2 1-1 15,3-3 1-15,6-5 0 0,6-3-1 16,0-5-2-16,13-4-1 16,10-4-7-16,-4-4-13 15,9-10-54-15,2 8-7 16</inkml:trace>
  <inkml:trace contextRef="#ctx0" brushRef="#br0" timeOffset="77981.7088">21495 15733 393 0,'0'0'4'16,"0"-10"2"-16,-1-1 3 0,-5 2 2 16,1-3 1-16,1 4 0 15,-1-2 0-15,5 10 1 16,-16-7-3-16,9 10-3 15,-2 11-3-15,-4 6 0 16,5 10-2-16,-1 7 1 16,-2 0-1-16,6 6 1 0,1 1-1 15,4-2 0-15,12-2-2 16,1-6 0-16,7-7 0 16,1-9 0-16,7-8 0 15,2-10 0-15,0-7 0 16,-3-11 0-16,0-10 0 0,-2-6 0 15,-6-8 0-15,0-8 0 16,-12-5 0-16,1 1 0 16,-8 0 0-16,0 4 0 0,-13 5 0 15,1 5 0-15,-3 14 0 16,-2 6 0-16,1 15 0 16,-1 5 0-16,2 8 0 15,3 12 0-15,6 3 0 0,4 9 0 16,2 4 0-16,8 1 0 15,9 5-8-15,0-7-18 16,9-1-60-16,6-7-4 0</inkml:trace>
  <inkml:trace contextRef="#ctx0" brushRef="#br0" timeOffset="78415.1909">21922 15850 445 0,'0'0'4'0,"0"0"2"16,0 0 1-16,0 0 1 15,-13 0 1-15,13 0-1 0,0 0 0 16,7-8 0-16,6 3-4 16,-4-3-3-16,12 3-2 15,-5 0-2-15,5 2 0 16,-1 2-1-16,-3 1-1 0,-4 1 1 15,-4 7 1-15,-1 2 0 16,-8 6 1-16,0-1 1 16,-5-1 0-16,-2 8 1 0,-1-4 1 15,0-1-1-15,3 3 1 16,1-3 1-16,-1 0-1 16,5 1 1-16,0-3-1 15,5-6 0-15,2 2 1 16,3-1-1-16,0-5-1 15,0 2 1-15,0-2-1 0,-10-5 0 16,12 7 1-16,-12-7 0 16,0 13-1-16,-9-6 0 15,-9-2 0-15,-2 5-3 0,-2-1-5 16,-10-3-15-16,-3-2-60 16,2 1-3-16</inkml:trace>
  <inkml:trace contextRef="#ctx0" brushRef="#br0" timeOffset="78766.8821">21555 15218 471 0,'0'0'2'0,"0"0"2"16,0 0 1-16,-9 0 0 15,9 0 0-15,-10 0 0 0,10 0 0 16,-12 0-1-16,12 0-3 16,0 0-8-16,0 0-14 15,0-16-57-15,0 16-9 16</inkml:trace>
  <inkml:trace contextRef="#ctx0" brushRef="#br0" timeOffset="79422.6443">21615 13989 469 0,'0'0'3'0,"0"0"0"16,0 0 2-16,0 0-1 16,0 0 1-16,0 0-1 0,0 5 0 15,0-5 0-15,0 0-2 16,-3 17-4-16,3-17-8 16,0 12-20-16,16-2-53 15,-16-10-3-15</inkml:trace>
  <inkml:trace contextRef="#ctx0" brushRef="#br0" timeOffset="79841.9384">21644 12881 433 0,'0'0'5'0,"0"0"-1"16,0 0 1-16,-11-7 1 16,11 7 0-16,-8-5 1 15,8 5-2-15,-10-5 1 16,10 5-6-16,0 0-9 15,0 0-28-15,10 10-46 0,3-5 0 16</inkml:trace>
  <inkml:trace contextRef="#ctx0" brushRef="#br0" timeOffset="80590.6204">22260 12758 374 0,'0'0'3'0,"0"0"1"15,0 0 1-15,0 0 0 16,7-8 0-16,5 4 0 15,8-1 1-15,7-1 0 0,8-1-3 16,0 5-2-16,10 2-1 16,-3 0 0-16,1 9 0 15,-6 6-1-15,-3 10 1 0,-6 9 0 16,-9 7-1-16,-1 10 2 16,-8 11 0-16,-3 10 0 15,-1 12 0-15,-4 5 1 16,-2 11 1-16,0 18 2 15,0 7 0-15,2 8 0 16,3 1 1-16,0 3 0 16,2-1 0-16,4 7 0 15,-2-4-1-15,1-17-2 0,1-4 0 16,1-4-1-16,1-5 0 16,-6-8-1-16,0-4 0 15,0-5 0-15,-1-6 0 16,-1-7-1-16,2-1 0 15,-2-6 1-15,2-3-1 0,0-2 0 16,-1-6 0-16,1-1-1 16,-2-5 1-16,-2-4 0 15,1-1-1-15,-1-3 2 16,-1-7-1-16,2-5 1 0,-4-3-1 16,0-8 1-16,0-3-1 15,0-7 1-15,0-4-1 16,0-10 0-16,0 15 0 0,0-15 0 15,0 0 0-15,0 10 0 16,0-10 0-16,0 0 0 16,0 14 0-16,0-14 0 15,-9 13 0-15,9-13 1 0,-16 12-1 16,3-3 0-16,-4-2 0 16,-1 2 0-16,-4 2 0 15,-5 3 0-15,4-4 0 16,1 5-1-16,-3-6-3 15,5 7-10-15,-5 6-68 16,5-15-3-16</inkml:trace>
  <inkml:trace contextRef="#ctx0" brushRef="#br0" timeOffset="92958.5423">15428 13471 48 0,'0'0'3'0,"12"-9"4"15,6 1 0-15,14-2 4 0,8-5-2 16,17 4 3-16,12-6 1 16,14 5-1-16,0 0-4 15,6 2-3-15,-8 2-5 16,-6 7-6-16,-9-2-6 15,-13 3-12-15,-13 3-17 0</inkml:trace>
  <inkml:trace contextRef="#ctx0" brushRef="#br0" timeOffset="93417.9453">15420 14079 142 0,'0'0'1'0,"0"0"0"0,3-17 2 15,9 14 1-15,6-10 4 16,12 0 0-16,5-2 3 15,16 1 0-15,15-1 0 16,5-3 0-16,6 5-2 16,2-1-2-16,-1 4-2 0,-6 2-2 15,-5 4 0-15,-13 4-5 16,-11 0-3-16,-5 0-5 0,-12 4-9 16,-5 1-17-16,-1 5-21 15</inkml:trace>
  <inkml:trace contextRef="#ctx0" brushRef="#br0" timeOffset="93939.3355">15458 14893 164 0,'0'0'1'0,"0"0"1"0,13 0 1 16,9-3 3-16,3-1 0 0,14-7 2 15,5-3 2-15,16-1-1 16,8 1 1-16,1-4-1 16,1-1-4-16,-6 10-7 0,1 2-15 15,-13 2-32-15,6 5-9 16</inkml:trace>
  <inkml:trace contextRef="#ctx0" brushRef="#br0" timeOffset="95665.4441">17096 13637 88 0,'0'0'2'0,"0"0"4"0,0 0 6 16,5-5 2-16,10 2 2 15,6-4 4-15,12-1 2 16,13-1 1-16,10-3-2 16,14-1-4-16,4-1-4 15,11-1-3-15,2-3-4 0,-2 7-1 16,-6-3-2-16,-12 4-1 15,-7 1-1-15,-13 1 0 0,-7 3 0 16,-13 3 0 0,-11 2-1-16,-4 0-4 15,-12 0-5-15,0 0-8 0,0 7-23 16,-21 5-25 15</inkml:trace>
  <inkml:trace contextRef="#ctx0" brushRef="#br0" timeOffset="96117.7637">17069 14204 120 0,'0'0'3'0,"0"0"4"15,12-2 4-15,3 0 2 16,6-1 3-16,12-5 3 0,12 2 3 16,15-5-1-16,2-2-1 15,12 6-4-15,2-8-3 16,0 8-4-16,2-5 0 16,-12 4-4-16,-4 1-2 0,-14 4-1 15,-3 1 0-15,-17 0-1 16,-2-1 0-16,-8 3-1 15,-6 0-4-15,-5 0-4 16,-7 0-9-16,0 0-21 16,7 17-28-16,-9-9-4 15</inkml:trace>
  <inkml:trace contextRef="#ctx0" brushRef="#br0" timeOffset="96569.4853">17074 14878 162 0,'0'0'2'0,"0"0"3"0,18-6 3 16,-3 2 2-16,9-1 3 15,8-5 2-15,10 3 2 16,8-3 1-16,5-2-1 0,5 2-2 15,-1 0-2-15,4 1-4 16,-4 6-1-16,-5-6-3 16,-4 2 0-16,-8 7-2 0,-1-2-1 15,-12 2-1-15,1 0 0 16,-10 0 0-16,-3 0-1 16,-5 2-2-16,-1 4-3 15,-11-6-6-15,10 10-9 16,-10-10-34-16,0 8-15 15</inkml:trace>
  <inkml:trace contextRef="#ctx0" brushRef="#br0" timeOffset="97212.2889">17163 15577 211 0,'0'0'0'15,"0"0"1"-15,0 0 2 16,0 0 4-16,10-8 3 15,8 4 2-15,1-4 2 16,13 1 0-16,6-1 2 0,10-1-1 16,8-2-3-16,6 1-2 15,5 0-3-15,1 3-2 16,-3-1-2-16,-6 4-1 16,-4-2 0-16,-11 4-2 0,-4 0 1 15,-14 2-2-15,-4-3-4 16,-10 3-4-16,-12 0-10 15,10 3-30-15,-10-3-21 0</inkml:trace>
  <inkml:trace contextRef="#ctx0" brushRef="#br0" timeOffset="97600.7845">17200 16008 190 0,'0'0'4'15,"0"0"3"-15,10-3 3 16,5 3 2-16,8-5 3 16,4 0 0-16,8-2 0 0,9 0 0 15,-1-1-1-15,6-2-5 16,1 3-3-16,3-4-2 16,-6 4-2-16,-6 2 1 0,2 3-2 15,-13-1 0-15,0 3-2 16,-7 0-4-16,-4 0-4 15,-6 3-13-15,-6 9-31 16,-5-1-17-16</inkml:trace>
  <inkml:trace contextRef="#ctx0" brushRef="#br0" timeOffset="97914.3913">17101 16557 244 0,'0'0'0'15,"0"0"3"-15,0 0 5 16,10 9 2-16,8-9 2 0,7 0 1 15,12-6 2-15,9-5-1 16,9 2 1-16,7-3-2 16,13-3-5-16,0 3-3 15,-4-3 0-15,2 5-2 16,-8 3-11-16,-8 1-15 0,-10 5-37 16,-5 1-15-16</inkml:trace>
  <inkml:trace contextRef="#ctx0" brushRef="#br0" timeOffset="101788.8698">18068 12527 178 0,'0'0'9'0,"0"-14"5"16,3 4 5-16,2-4 5 15,-1 0 3-15,-1-1 2 0,2 3 1 16,-3-3-1-16,0 5-8 16,-2 10-6-16,0 0-5 15,4 13-4-15,-4 14-3 0,0 15-2 16,2 15-1-16,1 10 1 15,1 12 1-15,4 8 0 16,0 7 1-16,6-3-1 16,-2-4-1-16,1-4 0 0,-3-8-3 15,-1-5-4-15,0-7-8 16,-5-7-18-16,-1-14-31 16,-1 0-16-1</inkml:trace>
  <inkml:trace contextRef="#ctx0" brushRef="#br0" timeOffset="102297.1197">18523 12396 253 0,'0'0'0'16,"0"0"-1"-16,0 0 2 15,3 13 3-15,-1 8 3 16,0 12 2-16,3 13 3 0,2 9 2 15,7 20 0-15,-7 7 3 16,5 6-4-16,-2 4-3 16,2 0-2-16,-2-3-1 0,1-7-4 15,1-3-1-15,-5-8-4 16,1-8-9-16,-1-4-2 16,-2-4-50-16,1-13-11 0</inkml:trace>
  <inkml:trace contextRef="#ctx0" brushRef="#br0" timeOffset="102737.6754">19045 12354 176 0,'0'0'2'0,"0"0"5"0,3 12 8 15,-1 10 4 1,0 13 4-16,3 10 2 0,3 20 0 16,0 6 1-16,1 16-1 15,3 6-5-15,1 4-6 0,-1 0-4 16,4-8-6-16,-4-6-4 15,1-10-6-15,-4-9-24 16,-4-8-43-16,2-8-4 16</inkml:trace>
  <inkml:trace contextRef="#ctx0" brushRef="#br0" timeOffset="116594.1662">14061 15634 50 0,'0'0'6'0,"0"0"2"0,0 0 4 15,0 0 3-15,0 0 3 16,0 0-3-16,0 0-1 15,0 0 0-15,0 0-4 0,0 0-5 16,0 0-2-16,12 0-2 16,3 0 0-16,5-3-1 15,7 0 4-15,8 0-1 16,8-2 2-16,-1-1-2 0,12-4 0 16,6 2 0-16,-3-1-2 15,8 1 1-15,-5-2-1 16,2 0 0-16,0 3 1 15,1-3-1-15,0 1 0 16,-8-4 0-16,10 3 1 0,2-3 0 16,-3 3 1-16,4-2-1 15,-1 2 0-15,0-2 3 16,-3 4-4-16,-2 1 1 0,-2-1 0 16,-7 4 1-16,-1-2-2 15,-10 2 0-15,6-1-1 16,-4-3 0-16,-5 3 0 15,-4-5 0-15,-5 8-1 16,-1-5 1-16,-6 4-1 0,0-4 1 16,-11 7-2-16,-4 0 2 15,-8 0-1-15,10 0 1 16,-10 0-1-16,0 0 1 16,0 0 0-16,7 7 0 15,-7-7 1-15,0 12 2 0,0-12-2 16,0 20 1-16,3-8 0 15,-3 4-1-15,2-2 0 16,-2 4 1-16,2 1-2 0,1 6 2 16,0 0 0-16,2 7 0 15,-3 3 1-15,3-1 1 16,2 6 0-16,-2-1 1 16,0 6 1-16,1-3 0 15,-1 8 1-15,-1-3-1 0,-1 6-1 16,-1-2 0-16,1 2 1 15,-1 1 0-15,-2 0-1 16,0 3 0-16,0-5-1 0,0 0 1 16,0 3-1-16,0-8-1 15,-2 7-2-15,2-1 0 16,0-3 0-16,0-2 0 16,0 5 1-16,0-7-1 0,2 4 1 15,0 2 0-15,4-4 2 16,-6-4-2-16,3 1 1 15,-1 2 0-15,-2-4-1 16,0 3 0-16,0-27-1 16,0 6-1-16,0 2 0 0,-2-2 0 15,2 2 0-15,-3 3-1 16,0-1 1-16,0 1-2 16,1 0 3-16,0-3-1 0,-1 2 0 15,-2 2 0-15,5-6 1 16,-4 2-1-16,1 0 0 15,1 1 1-15,-1-4-1 16,0-4 0-16,1 0 1 0,-1-3-1 16,3-2 0-1,-2-3 0-15,-1-2 0 0,3 0 0 16,0-10 0-16,-2 18 1 16,2-18-1-16,0 9 0 15,0-9 1-15,0 7 0 16,0-7 1-16,0 0-2 15,0 0 3-15,-2 11-2 0,2-11 1 16,0 0-1-16,0 0 0 16,-10 6 0-16,10-6-1 0,-13 4 1 15,3-4 0-15,1 5-1 16,-4 0 0-16,-4 0 1 16,-2 0-1-16,-3 0 0 0,-3-1 1 15,-1 6-1-15,-6-5 0 16,-4 5 1-16,36-10-2 15,-40 10-1-15,-44 10 3 16,37-12-3-16,-3 4 1 16,-2-2-1-16,-2 0 0 15,0 5 1-15,0-6 2 16,-1 3 0-16,-2-4-1 16,6 2 2-16,-3-2 0 0,4 2 0 15,2-2 0-15,0 1 0 16,4-4 0-16,1 0-1 15,4 0 1-15,39-5-2 16,-35 5 2-16,0 2-1 16,3-4 1-16,0-1-2 0,7-2 2 15,-3 0 0-15,8 0 0 16,-3 0 0-16,23 0-1 16,-23 0 0-16,-2 0 0 15,25 0 0-15,0 0 0 16,-11 0 0-16,0 0-1 15,3 0 1-15,0-2 0 0,8 2 0 16,0 0 1-16,0 0 1 16,0 0-2-16,0 0 1 15,0 0 1-15,0 0-1 16,-27-27 2-16,27 27-1 16,-6-15-1-16,1 2 0 15,1-4 0-15,-1-6 0 16,0 1 0-16,0-4-2 0,-1-6 0 15,-1-1 0-15,2-5-2 16,5 11 4-16,-14-62-2 16,-2-3 2-16,7-1-2 0,-2-2 2 15,1 6-1-15,3 7 1 16,3 13-1-16,-1 12-1 16,1 2 0-16,0-2-1 15,1 3 1-15,0 0 2 16,-1-1-3-16,-2 1 1 0,2-2-1 15,2 0 1-15,-6 2 0 16,1-1 1-16,2-2 0 16,0 8-1-16,-3-1 2 0,3 6 0 15,-1 0 1-15,2 5 0 16,2 4 0-16,-2 1-2 16,4 2 1-16,-1 2-1 15,-1 3 0-15,2-1 0 16,0 4-1-16,0-3 1 0,-3 7-1 15,3-2 1-15,0 4 1 16,0 3-1-16,-2 1 0 16,2 4 1-16,0 10-1 0,-4-12 0 15,4 12-1-15,0 0 0 16,0 0-1-16,0 0 0 16,0 0-1-16,0 0 1 15,0 0-1-15,0 0 1 0,0 0-1 16,0 4-3-16,0 8-7 15,0-1-28-15,4 8-41 16,1-2-3-16</inkml:trace>
  <inkml:trace contextRef="#ctx0" brushRef="#br0" timeOffset="139499.8046">14413 15691 129 0,'0'0'5'0,"0"0"2"16,-9 0 0-16,9 0 1 15,0 0-2-15,0 0-1 16,-10-3 1-16,10 3 0 15,0 0-3-15,12-2 1 0,4 2 0 16,5-3 3-16,16-2 2 16,6 0 4-16,14-2 0 15,6-1 1-15,13-1 0 16,11-2-2-16,12 1-1 0,2 1-2 16,2-2-3-16,5 4-1 15,-2 0-2-15,2 0-1 0,3 2 0 16,-9 0-1-16,-5-3 0 15,-7 6 0-15,-6 0 0 16,-7-4-1-16,-7 4 1 16,-10-1-1-16,-16 1 0 0,-4 2 1 15,-15 0 0-15,-3 0 0 16,-10 0 3-16,-12 0-2 16,11 0 1-16,-11 0 0 15,0 0 0-15,-8 5-1 16,1 5-1-16,-5 7 0 15,-1 3 0-15,-4 14 0 0,-1 11 2 16,-1 17 2-16,3 14 1 16,2 14 0-16,5 9 0 15,7 12 1-15,2 4-3 0,11 4 1 16,1 0 0-16,6-3-3 16,-2-7 1-16,0-5 1 15,-2-3 1-15,-6-51-1 16,-4 4 2-16,2 0-2 0,1 4 0 15,-2-1-1-15,0 0-1 16,0-1 0-16,1 4-2 16,-2-7 1-16,-4 3 1 0,5-3-3 15,-5 1 0-15,0-7 0 16,-2 5 0-16,-9-8-1 16,2 3 0-16,-8-8-1 15,17-39-1-15,-28 32 2 16,1 2-1-16,-16-9 1 15,-54 22 0-15,33-30 0 16,-8 0 0-16,-10-5 0 16,-5 3-15-16,-3-7-35 15,-4-1-22-15</inkml:trace>
  <inkml:trace contextRef="#ctx0" brushRef="#br0" timeOffset="141521.588">18053 9981 372 0,'0'0'-1'0,"0"0"1"0,0 0-1 16,11 0 1-16,-2 1 0 15,10-1-4-15,4 3-19 16,3-3-46-16,18 0-3 0</inkml:trace>
  <inkml:trace contextRef="#ctx0" brushRef="#br0" timeOffset="149623.8619">14183 15712 108 0,'0'0'5'0,"0"0"4"15,0 0 2-15,0 0 2 16,-11-9-2-16,11 9 3 0,-14-8 0 15,-2 6 1-15,2 0-4 16,-4-3-3-16,-4 5 0 16,-3-3-2-16,0 3 4 0,-2 0 0 15,-3 0 1-15,-2 0-1 16,4 0 0-16,1 3-2 16,4-1 0-16,-1 1-2 15,6-1-3-15,4 0-1 16,1 3-1-16,3-2-1 0,10-3-1 15,-13 8 0-15,13-8 0 16,-9 14 1-16,6-1 0 16,0-1 1-16,2 8 0 15,-2 2 2-15,3 7 1 16,-2 4 1-16,-1 7 1 0,3 2 0 16,0 8 0-16,0 1-1 15,0 4 0-15,0 3 0 16,0-2 0-16,5 6-1 0,-1-3 0 15,2 1-1-15,-2 4-1 16,1-2 1-16,1 3 1 16,-1-2 1-16,-1 2-1 15,-1-3 0-15,-3 0 0 16,0 3 0-16,0-6 2 0,0-5-2 16,-5 3 0-16,5-27-2 15,-4 2 1-15,-2 0 0 16,1 6-1-16,0-4 0 15,0 5-1-15,-2-3 0 0,2 1 0 16,0-3 0-16,-1 4 0 16,-1-4 0-16,3 1-1 15,-5 2 1-15,5 3 0 16,-2-8 1-16,0 6-2 0,6-38 0 16,-5 31-2-16,-2 4 2 15,1-8-1-15,1 1 0 16,0-4 0-16,-1-2-1 15,3 1 0-15,-2 0 2 16,5-23 0-16,-6 26 0 16,-4 3 1-16,10-29-2 15,-2 20 1-15,-3 1 0 16,5-21 1-16,0 0-1 0,0 0 0 16,-2 10-1-16,2 0 1 15,-3 0 0-15,1 2 0 16,2-12-1-16,0 0 1 15,0 0 0-15,0 0 0 16,0 5 1-16,2-1-1 0,3 2 2 16,37 29-1-16,-17-30 0 15,-1 2-1-15,2-2 1 16,6 0 0-16,40 2-1 16,-27-2 0-16,4-2 0 15,2-1 0-15,5 1 0 16,5-1 0-16,3-2 1 0,2 3-2 15,4-3 2 1,5 0-1-16,2 0 0 0,0-3 0 16,3 1 2-16,-3-1-2 15,5 1 0-15,-3-1 0 16,3-2 0-16,1 0 0 16,-1 3 0-16,-1-3 0 15,2 0 0-15,-1 2 0 16,-3-1 0-16,-1 1 0 0,-4-2 0 15,-2 3 0-15,-2-2 0 16,-7 4 0-16,-3-1 0 16,1 1-2-16,-6-3 4 15,-9 3-2-15,2 0-2 16,-9 0 2-16,-39 0-1 16,35 0 2-16,-3-2-1 0,-4 2 2 15,-3 0-2-15,-25 0 1 16,25 0 0-16,0-6 1 15,-25 6 0-15,0 0-2 16,0 0 1-16,9-5 1 16,28-22 0-16,-31 13 0 15,-3-1 0-15,2-7 0 16,-2 1 0-16,1-3-1 0,1-6 0 16,-4 1 0-16,2-9-2 15,2-1 1-15,-5-26 0 16,8-31 1-16,-5-4 0 15,2 5 0-15,-5 3 0 0,2 5-1 16,-2 2 1-16,-2 13 0 16,-2 11-2-16,-2-2 0 15,0 4 0-15,-2-2 2 16,4-2-1-16,-3 2 0 0,0 1 0 16,1 6 1-16,0-6-1 15,2 9 1-15,-2-5 0 16,5 5-1-16,-4 1 1 0,3 0 0 15,-1 6-1-15,-2-4 0 16,1 4 1-16,0 0-1 16,2 4 0-16,0-2-1 15,-3 5 1-15,2 1 0 16,1 2 0-16,2 2 1 0,0-1-1 16,0 7 1-16,0-1 0 15,2 2-1-15,3 2 1 16,-2 1-1-16,-1 7 1 15,0 1-1-15,1 3 1 0,-2 2-1 16,-1 9 1-16,4-11-1 16,-4 11 0-16,0 0 1 15,0-10-1-15,0 10 0 16,0 0 1-16,0 0-1 0,0 0 1 16,0 0 0-16,0 0-1 15,0 0 1-15,0 0 1 16,0 0-1-16,0 0 0 0,0 0 0 15,0 0-1 1,-8-8 1-16,-4 8-1 0,-1 0 1 16,-3 0-1-16,-7 0 0 15,-2 0 0-15,-10 0 0 16,-4 6 0-16,-7-1 0 16,-3-2 0-16,-8 1 0 0,-5 4 0 15,-9 0 0-15,-2-4 0 16,-3 4 0-16,-2-1 0 15,-2-2 0-15,-2 0 0 0,2-2 0 16,-4-1 0-16,5 1 0 16,-4-3 0-16,3 0 0 15,-2 0 0-15,3 2 0 16,-1-2 0-16,1 0 0 0,2 2 0 16,-3-2 0-16,3 3 0 15,0-1 0-15,3-2 0 16,-2 3 0-16,5-3-1 15,2 0 2-15,-2 0-1 0,9 0 0 16,2 0 0-16,4 0 0 16,6 0 0-16,0 0 0 15,6 0 1-15,4 0-1 16,7-3 0-16,3 3 1 16,8 0-1-16,5-2 0 0,2 2 0 15,7-3-1-15,8 3 0 16,0 0 0-16,0 0 0 15,-7 16 0-15,7 2 0 0,0-2 0 16,2 12 0-16,3 6-1 16,-2 4-5-16,7 5-74 15,0 10-2-15</inkml:trace>
  <inkml:trace contextRef="#ctx0" brushRef="#br0" timeOffset="160887.0654">2516 11905 258 0,'0'0'7'0,"0"0"1"16,0 0 1-16,0 0-2 15,8 0 3-15,-8 13 0 0,6 16 3 16,-3 11 0-16,4 24-4 15,-1 21-3-15,2 21 0 16,-1 16 1-16,5 19 0 0,1 10-3 16,-3 5-1-1,-1 0-1-15,-1 0 0 16,0 0 3-16,-8-4 0 0,0-4 0 16,0-2 0-16,-8-4 1 15,0-6 0-15,1-3 0 16,2-9-1-16,0-10-2 15,3-7 0-15,2-14-2 0,-2-13 1 16,2-13-1-16,0-10-2 16,-4-15-6-16,4-12-11 0,-5-11-20 15,5-19-40-15,0 0-4 16</inkml:trace>
  <inkml:trace contextRef="#ctx0" brushRef="#br0" timeOffset="161531.5112">3590 11719 285 0,'0'0'2'0,"0"0"-2"0,0 0 2 16,0 0 1-16,0 20 5 15,0 8 1-15,3 19 3 0,-3 22-1 16,1 15 0-16,-1 28 0 16,6 17 0-16,-6 24-1 0,2 7-2 15,-2 4-4-15,0 3-2 16,0-7 0-16,-2 7 1 16,-5-18 0-16,-1-3 0 15,-3-11-1-15,5-8 0 16,-2-6 0-16,0-3 0 0,3-13 0 15,1-5 0-15,-1-7-1 16,1-11 1-16,4-5-2 16,-1-12 0-16,1-8-3 15,-2-12-5-15,2-8-15 16,0-11-24-16,-5-6-29 0,5-5-5 16</inkml:trace>
  <inkml:trace contextRef="#ctx0" brushRef="#br0" timeOffset="162122.0761">2700 14910 130 0,'0'0'7'15,"0"0"6"-15,0 0 6 16,0 0 4-16,15-10 4 15,-5 0 1-15,10-5 5 0,5-9 0 16,7-8-3 0,12-11-4-16,11-6-5 0,15-8-4 15,2 0-3-15,7-5-3 16,6 0-3-16,-3 7-4 16,1 6-1-16,-12 7-1 15,-6 6-1-15,-10 8-1 0,-9 3-2 16,-5 7 0-16,-14 6-1 15,-5 2-2-15,-7 3-3 16,-15 7-6-16,0 0-7 16,0 0-11-16,-15 7-27 0,-4-2-22 15</inkml:trace>
  <inkml:trace contextRef="#ctx0" brushRef="#br0" timeOffset="162581.4648">2690 14202 219 0,'0'0'8'16,"0"0"3"-16,1-15 5 16,8 3 3-16,4-9 4 15,6-3 0-15,10-8 2 0,15-7 2 16,6-9-6-16,8-5-4 15,15-1-4-15,3-5-4 16,9-3-2-16,0 0-2 16,0 5-2-16,-6 0 0 0,-4 8-1 15,-12 6 0-15,-9 9-1 16,-12 7-1-16,-10 6-2 16,-14 6-4-16,-9 8-9 15,-9 7-9-15,-9-2-18 16,-9 14-31-16,-19 3-14 15</inkml:trace>
  <inkml:trace contextRef="#ctx0" brushRef="#br0" timeOffset="162853.8439">2805 13377 295 0,'0'0'5'0,"2"-10"4"0,10-2 3 15,6-11 3 1,9-4 1-16,13-7 3 0,10-14 1 16,17-6-1-16,7-6-4 15,6-2-5-15,4 3-2 16,1-6-3-16,-1 6-3 15,-9 4-7-15,-6 6-13 0,-16 12-36 16,-14-1-26-16,-9 11-4 16</inkml:trace>
  <inkml:trace contextRef="#ctx0" brushRef="#br0" timeOffset="163120.1346">2777 12804 283 0,'0'0'3'0,"2"-15"3"0,8 3 2 0,8-7 4 16,7-6 3-1,10-12 2-15,15-8 1 0,12-10 1 16,11 1-1-16,5-8-3 15,4 0-4-15,5 0-2 0,-5 0-5 16,-5 10-6-16,-12-1-15 16,-11 0-52-16,-11 18-9 15</inkml:trace>
  <inkml:trace contextRef="#ctx0" brushRef="#br0" timeOffset="163471.7631">2648 12126 228 0,'0'0'5'0,"15"-17"4"0,7-1 3 16,8-7 3-16,9-4 1 0,14-8 0 15,4-6 1-15,15-9 1 16,1 5-6-16,3-2-3 15,-4 2-3-15,-2 4-6 16,-12 6-9-16,-12 7-12 0,-11 3-14 16,-17 13-7-16,-11 1-2 15,-17 13-2-15,-15 0 8 16,-12 3 16-16,-9 9 17 16,-2-2 30-16,0 5 15 0,6-6 7 15,5 2-2-15,7-7-1 16,13 2-6-16,17-6-13 15,4-16-10-15,31 2-80 0,13-6-7 16</inkml:trace>
  <inkml:trace contextRef="#ctx0" brushRef="#br0" timeOffset="166439.4803">22496 12411 206 0,'0'0'3'0,"-6"-10"0"0,1 0 1 16,-4-1 3-16,-4-1 1 16,-2-2 1-16,-3 1 0 15,-6-3 1-15,-1 1 0 16,-8 4 0-16,-1 5-1 16,-1-6 1-16,-7 6-2 0,0 0 0 15,-6 1 0-15,4 5 0 16,-4 0-2-16,1 3 0 15,-2 2 0-15,-1 4-2 16,0 6-1-16,-3 1 1 16,-1 6-1-16,-6-2 1 0,1 5 1 15,-6 2-1-15,-2 3-1 16,-5 2 2-16,2 5-1 0,-1 3 0 16,-5-1-1-16,5 8 0 15,-4 0 1-15,0 3-1 16,-2 2 1-16,5 2 0 15,0 3 0-15,8-2 0 0,2 1 0 16,5 4 0-16,4-1 0 16,8 1 0-16,5-4-1 15,6 9 1-15,-3 0 0 16,9 1 0-16,-4 2 0 16,4-1-1-16,3 5 0 0,-1-1 0 15,0 4 1-15,3-4-2 16,-1 6 0-16,2 0-1 15,-1 0 0-15,1 0 0 16,5-1 0-16,-1-4 0 16,1 3 0-16,1-1 0 0,4-2 0 15,2 2 1-15,3-3 0 16,2 1-1-16,-2 3 0 16,4-3 0-16,3 2 0 0,0 1-1 15,3-1 1-15,4 0 0 16,0 0 0-16,4-2-1 15,1 3 0-15,3-4 0 0,1-1 1 16,3-2-2-16,0-2 1 16,4 1 0-16,-1-6 0 15,1 1 0-15,2 0 0 16,1-3 0-16,-2 1 1 16,10-1-1-16,-4-3 1 0,2 0-1 15,2-3 0-15,2 1-1 16,1-4 1-16,0-4 0 15,3 1 0-15,2-5-1 16,0 3 1-16,6-8 0 16,-1 0 0-16,0-2 0 0,4-5 0 15,0 2 1-15,2-5-1 16,1-1 2-16,1-2-1 16,2-5 0-16,0 4 0 0,0-5 0 15,0-4 0-15,1-2-1 16,-1-1 1-16,3-9 0 15,-5 3-1-15,-1-5 1 0,-1 0-1 16,6-3 0-16,-9-1 0 16,1-4 0-16,-1-1 1 15,-4-2-1-15,3-4 0 16,-2-3 0-16,2 1 0 16,-3-5 1-16,4-2-1 15,1-4 0-15,-1-2 1 0,0-1 0 16,2-1-1-16,-2-4 0 15,0 1 1-15,2 2 0 16,-7-8 0-16,2 10 1 16,-6-7-2-16,-3 1 0 0,2 0 0 15,-5-4 0-15,-1 0 0 16,-1-4 0-16,0-2 0 16,-3-4 0-16,2-2 0 0,-2-2 0 15,0 1 0-15,-1-5 0 16,-1 0 0-16,2 1 0 15,-6 0 0-15,3-3 0 16,-4-1 0-16,-1 3 0 16,0-4 0-16,-2 2 0 0,1-1 0 15,-5-5 0-15,2 6 0 16,-3-6 0-16,0 1 0 16,-1-5 0-16,2 1 0 15,-4 2 0-15,-1-4 0 16,-2 3 0-16,1 2 0 0,-3-3 0 15,-1 3 0-15,-1 1 0 16,-3-4 0-16,0 8 0 16,1-5 0-16,-3 3 0 0,0-1 0 15,0-1 0-15,0 7 0 16,-5-6 0-16,0 2 0 0,0 0 0 16,-3 0 0-16,-1 4 0 15,-3-3 0-15,-1 4 0 16,-2 3 0-16,0-3 0 15,-2 1 0-15,-3 5 0 16,2-2 0-16,-1 1 0 16,-2 4 0-16,-1 2 0 0,0-3 0 15,-1 5 0-15,1 4 0 16,-1 2 0-16,-1-2 0 16,-3 2 0-16,1 4 0 15,2-2 0-15,-6 2 0 16,5-4 0-16,-5 7 0 0,0-6 0 15,0 4 0-15,-2 2 0 16,4-1 0-16,-6 1 0 16,4 2 0-16,-2 6 0 0,2-3 0 15,-2 1 0-15,4 4 0 16,1 2 0-16,-6 3 0 16,11-2 0-16,-8 1 0 0,5 2 0 15,3 2 0-15,-3 2 0 16,3 2 0-16,0 0 0 15,-3 2 0-15,0 1 0 16,0 2 0-16,-3 1 0 16,3 1 0-16,-3 3 0 0,0 0 0 15,1 0 0-15,-3 3 0 16,2 1 0-16,1 1 0 16,-3 2 0-16,5 4 0 15,-2-4 0-15,2 0 0 16,0 3 0-16,-2 0 0 0,4-1 0 15,-2 4 0-15,0 0 0 16,4-5 0-16,0 4 0 16,1 0 0-16,3-2 0 0,4-3 0 15,-1 3 0-15,3-3 0 16,2 1 0-16,1-3 0 16,8-5 0-16,-13 12 0 0,13-12 0 15,-14 3 0-15,-10 2-86 16,13-5-3-16</inkml:trace>
  <inkml:trace contextRef="#ctx0" brushRef="#br0" timeOffset="171965.1877">2307 11722 319 0,'0'0'7'16,"0"0"1"-16,0 0 3 0,-8-5 1 16,8 5 2-16,0 0 0 15,0 0 0-15,0 0 1 16,0 0-4-16,21-5-1 0,18 1-2 15,23-8-1-15,16 1 0 16,19-6 0-16,17-4 0 16,13 4-2-16,2 0-1 15,-7 5-2-15,-5 0 0 16,-21 7-1-16,-9 5 0 16,-17 0-1-16,-14 2 0 0,-10 5-1 15,-9-2 0-15,-9 1-2 16,-8-6-4-16,-3 7-10 15,-17-7-19-15,13 0-46 0,-13 0-3 16</inkml:trace>
  <inkml:trace contextRef="#ctx0" brushRef="#br0" timeOffset="172517.947">2740 14782 219 0,'0'0'6'16,"0"0"5"-16,0 0 6 16,0 0 4-16,5 1 4 0,7 2 2 15,8 0 1-15,12-3 3 16,10 0-8-16,16 0-3 15,4-6-5-15,15 2-5 16,5-4-3-16,0 1-3 0,-2-3-5 16,0 3-6-16,-11-8-11 15,-7 8-19-15,-7 4-35 16,-6-2-12-16</inkml:trace>
  <inkml:trace contextRef="#ctx0" brushRef="#br0" timeOffset="172667.0938">3434 14742 381 0,'0'0'5'16,"-11"12"-1"-16,11-12 2 15,-9 12 0-15,9-12 0 0,-8 16 1 16,8-16-7-16,0 27-67 16,15-30-7-16</inkml:trace>
  <inkml:trace contextRef="#ctx0" brushRef="#br0" timeOffset="175030.6633">18247 10444 235 0,'0'0'7'0,"0"0"3"16,-6 12 5-16,6 0 2 0,-2 1 1 16,2-1 2-16,-2 5 0 15,-1 1 3-15,3 0-3 16,-2-1-4-16,2-2-4 0,-7-3-2 16,2 0 1-16,-4-2-3 15,-1-5-1-15,1 1-1 16,-4-4-2-16,-1-1-1 15,-1-1 0-15,-2-3 1 16,-1-8-1-16,1-7 0 0,-3 2 0 16,-5-11 1-16,2-5-1 15,2-4 0-15,-4-5-1 16,0-7 0-16,2 1 0 0,1-3-1 16,4-1 0-16,6-6 0 15,4 0 0-15,6-1 1 16,2 2 0-16,5-6-1 0,8 2 1 15,3-4 0-15,9-3 0 16,5-2 0-16,5-1-2 16,5 1 0-16,2 1 0 15,4 5 0-15,-1 1 0 16,2 8 0-16,-6 8 0 0,1 2 0 16,-4 13 0-16,-5 2 0 15,-1 7 0-15,-7 5 0 16,1 7 0-16,-1 3 0 15,0 4 0-15,5 3 0 16,-2 10 0-16,2 5 0 16,-1-1 0-16,1 9 0 0,-2 0 0 15,2-1 0-15,-6 5 0 16,-2 2 0-16,-4-3 0 0,-4 3 0 16,-3-2 0-16,-4 3 0 15,-4 3 0-15,-3-4 0 16,0 5 0-16,-3 1 0 0,-4 0 0 15,-4-3 0-15,4 4 0 16,-2-5 0-16,-1-4 0 16,1 1 0-16,3-6 0 15,1-2-3-15,-3-8-14 0,8 3-15 16,-5 2-47-16,5-17-8 16</inkml:trace>
  <inkml:trace contextRef="#ctx0" brushRef="#br0" timeOffset="175439.5422">18583 9639 372 0,'0'0'6'0,"0"0"5"16,0 0 0-16,0 0 0 15,0 0 1-15,0 0 1 0,0 0 1 16,5 5 1-16,-5-5-6 16,17 14-4-16,-4-2-2 15,2 6 0-15,4 2 0 16,-2 3-2-16,-1 1 1 16,-4 1-2-16,1-4 1 0,-9 3-1 15,4-7 1-15,-7-2 0 16,2-3 0-16,-3-12 2 15,0 9 0-15,0-9 1 16,0 0-1-16,13-9 0 16,-5-6-3-16,7-2 0 0,4-5 0 15,6-4 0-15,8-3 0 16,-1 2 0-16,5 0 0 16,-1 2 0-16,-2 5 0 0,-4 5 0 15,-6 0-11-15,4 10-75 16,-11 5-2-16</inkml:trace>
  <inkml:trace contextRef="#ctx0" brushRef="#br0" timeOffset="176644.2607">20698 12562 337 0,'0'0'1'16,"0"-20"0"-16,10 3 0 15,0-5 0-15,8-6 0 0,12-4 2 16,9-5 3-16,14-10 1 16,18 7 1-16,13-3 2 15,23 7 0-15,18 4-1 16,14 13 0-16,11 2-2 16,11 17-1-16,6 8-3 15,4 20-1-15,5 16-1 16,-8 18-1-16,-2 12-1 0,-3 15 0 15,-5 10 1-15,-9 16-2 16,-6 12 1-16,-16 6 0 16,-9 10 1-16,-9 11 1 0,-15 7 0 15,-9 10 0-15,-16 10 0 16,-14 7 1-16,-13-3 0 16,-12 11 1-16,-12 3-2 0,-18 1 0 15,-5-1 0-15,-25-3 0 16,-15-8-1-16,-13 0 0 15,-16-5 0-15,-18-7 0 0,-9-10-1 16,-16-10-3-16,-11-10 1 16,-10-8-1-16,-12-8-1 15,-9-16-1-15,1-15-1 16,-10-9 0-16,-1-19 0 16,-2-9 4-16,-1-16-1 0,-2-12 3 15,3-13 1-15,-1-13 0 16,4-8 1-16,3-20 2 15,1-9-2-15,12-21-1 16,8-13-1-16,10-16 2 16,9-12 0-16,12-15 1 0,13-16 1 15,13-13-1-15,12-10 0 16,16-11 2-16,10-7-1 16,15-6-1-16,20-6 0 0,14-7 0 15,9-1-1-15,21-6 1 16,11 2-1-16,15-1 1 15,9-1 0-15,10-2 0 16,5 0-1-16,3 12 1 0,9 1 0 16,8 12 0-16,4 6 1 15,9 8-2-15,-1 9 1 16,10 17 0-16,7 12 1 16,7 13-1-16,3 16 0 15,6 13 0-15,0 18-1 0,5 21 0 16,2 21 0-1,5 16-2-15,-3 26 0 0,3 28-2 16,-1 18-1-16,-4 24-2 16,-5 13-2-16,-3 19-3 0,-6 9-9 15,-13 5-28-15,-6 7-28 16,-22-1-6-16</inkml:trace>
  <inkml:trace contextRef="#ctx0" brushRef="#br0" timeOffset="181526.5577">21136 17016 511 0,'0'0'0'15,"-5"-2"-6"-15,5 2-81 16,-13 0-2-16</inkml:trace>
  <inkml:trace contextRef="#ctx0" brushRef="#br0" timeOffset="182133.0656">21792 16540 458 0,'0'0'-5'16,"0"0"-7"-16,-8-3-19 15,-12 6-49-15,6 5-4 16</inkml:trace>
  <inkml:trace contextRef="#ctx0" brushRef="#br0" timeOffset="184195.675">1121 1768 363 0,'0'0'2'0,"0"-17"-2"0,0 17 0 16,14-17 0-16,2 2 3 16,6 1-1-16,10-9 2 15,12 0 0-15,7-4 1 16,17-3-1-16,10 3 1 0,20-5 0 15,11 2-2 1,15 3 0-16,10 7-1 0,13 5-1 16,10 8-1-16,-68 17 2 15,247 8 0-15,-5 38 0 16,-29 36-2-16,-44 29 3 16,-55 28 1-16,-64 19 1 0,-61 8 0 15,-78-21-1-15,-30 2 1 16,-32-9 2-16,-30 0 1 0,-27-10-2 15,-28-8-1-15,-18-10 0 16,-24-12-1-16,-17-13 0 16,-10-18-1-16,-10-20-1 15,-6-25-2-15,2-25 2 16,3-21 0-16,11-36 0 0,14-19 1 16,18-20 0-16,28-18 1 15,22-16-1-15,26-14 0 16,30-7-2-16,32 1-2 15,32 1 1-15,23 4-1 16,36-3-1-16,30 4 1 0,-20 74-2 16,12-10 1-16,22 6 0 15,18-1 3-15,19 7-1 16,21 4 1-16,18 8-1 16,15 9-1-16,141-15 5 15,85 38-2-15,11 39-2 0,-6 34-9 16,-11 36-74-16,-60 50-1 15</inkml:trace>
  <inkml:trace contextRef="#ctx0" brushRef="#br0" timeOffset="193612.8052">22855 13334 478 0,'0'0'0'0,"0"0"-1"0,-4-6-2 15,4 6 0-15,0-19 0 16,2 3 0-16,15-4 0 15,13-13-1-15,13-2-4 16,16-6-12-16,12-4-59 16,21 3-2-16</inkml:trace>
  <inkml:trace contextRef="#ctx0" brushRef="#br0" timeOffset="193844.2707">22906 14096 511 0,'0'0'0'0,"-18"2"0"16,8 0 0-16,-2-2 0 0,10-9 0 15,7-9 0-15,24-7-12 16,13-12-6-16,33 1-20 15,29-8-53-15,4-3 6 16</inkml:trace>
  <inkml:trace contextRef="#ctx0" brushRef="#br0" timeOffset="194027.8409">23160 14994 511 0,'0'0'0'0,"-11"20"0"16,-3-14 0-16,-2-1-8 0,7-5-17 15,9 0 2-15,12-23-19 16,10 0-50-16,23-11-5 16</inkml:trace>
  <inkml:trace contextRef="#ctx0" brushRef="#br0" timeOffset="202159.6266">11950 7617 259 0,'0'0'4'0,"7"-4"-1"0,3 1 1 16,5 0 0-16,8 1 1 16,2-1 0-16,2 3 1 15,13 0 2-15,-1 0-3 16,11 5 0-16,5 3 2 16,5-6 0-16,14 1 1 0,10-3-1 15,11 0 0-15,4-3 0 16,11 1-2-16,2-6 0 15,10 3-1-15,7 0 1 0,0 3-3 16,0 2 0-16,4 2 0 16,3 3-1-16,1 8 0 15,-1-3-1-15,6 8 1 16,0-1 0-16,-1 5 0 0,5-1 1 16,2 5-1-16,-1-2 1 15,7 1-1-15,-1 4 1 16,4 0-1-16,5 0 1 0,-3 1-1 15,3 4 1-15,1 1 0 16,0 4 0-16,-2 2 0 16,0 3-1-16,-4 4 1 15,-2 5 0-15,-4 0 0 16,-5 4-1-16,-5 5 0 16,-3-1 0-16,-1 4-1 0,-6-1 1 15,-4-2-1-15,-5 6 1 16,-4-2-1-16,0 3 1 15,-6-2 0-15,-5-3 0 0,-7 3-1 16,-8 4 0-16,-8-5 0 16,-5 1 0-16,-9 5 1 15,-8-3-2-15,-4 0 1 16,-9 1 1-16,-10-2-1 0,-1 2 1 16,-12 0-1-16,-7-2 0 15,-7-3 0-15,-6 2-1 16,-15-5 1-16,-7 1 0 15,-9-2-1-15,-8-4 1 0,-11 2 0 16,-6 1 0-16,-10-3 0 16,-12-3 0-16,-3-1 0 15,-12-2 0-15,-7-3 0 16,-8-1 0-16,-5-13-1 16,-8-2 0-16,-3-4 0 15,-7-6 1-15,-2-2 0 0,-4-5-1 16,-3-3 1-16,-8-2 0 15,-6-2 0-15,0-3-1 0,-5-2 1 16,0-3 0-16,-6 0 0 16,-3-6 0-16,-2-2-1 15,1 2 2-15,-2-8-1 0,1 2 0 16,3-6 1-16,1-1 0 16,1-5-1-16,5-4 1 15,0-2-1-15,4-4 1 16,4-6-1-16,1 1 0 15,2-3-1-15,4-4 1 0,2 0-1 16,0-4 1-16,3 1-1 16,0-1 1-16,7-5 0 15,-4 4 1-15,9-4-1 0,1-2 1 16,5-5 0 0,7-3 0-16,0-2-1 0,9 1 1 15,3-6 1-15,7 3-1 16,1 0 0-16,6-4 0 15,5 4 2-15,0 3-1 0,9-4 0 16,2 1 0-16,7-1 0 16,0 3 0-16,13-3-1 15,0-1 1-15,8 2-2 0,6-1 0 16,4 1 0-16,6 2 1 16,0 0-1-16,9 3 0 15,-2 4 0-15,6 1 0 16,6 4 1-16,-2 3-2 0,6-1 0 15,8 5 1-15,9-2-2 16,8 1 2-16,10-1-1 16,15 0 0-16,14 0 0 15,16 2 1-15,20 0-5 16,13-3-14-16,17 7-56 0,27-5-4 16</inkml:trace>
  <inkml:trace contextRef="#ctx0" brushRef="#br0" timeOffset="204698.5893">22655 11792 307 0,'0'0'3'0,"0"0"1"15,-11-3 0-15,11 3 1 16,0 0-1-16,0 0 3 16,-5 5 1-16,8 5 2 0,7 3-1 15,2 3 1-15,6 6-1 16,1-1 2-16,6 1 2 15,3-4 0-15,11-11 0 16,7-9 1-16,13-18-2 0,18-26 2 16,15-15-2-16,25-23 0 15,15-18-3-15,12-6-3 16,3-9-4-16,-5 7-2 16,-13 17 0-16,-23 16 0 15,-21 12-5-15,-30 26-7 0,-26 12-12 16,-21 16-61-16,-8 11-4 15</inkml:trace>
  <inkml:trace contextRef="#ctx0" brushRef="#br0" timeOffset="213846.3055">11681 10401 251 0,'0'0'6'0,"0"0"2"16,0 0 4-16,0 0 0 16,-2 10 4-16,2-10 1 0,0 10 1 15,0-10 2-15,7 15-4 16,-7-15-1-16,18 11-3 16,-6-7-1-16,8-1-1 15,0-3-1-15,6 0-2 16,3-3 0-16,1-4-1 0,10-5-2 15,4-2 1-15,1-5-1 16,10-3 1-16,-1-5-1 16,3-3 0-16,8-8 0 0,3-4 0 15,1-5 0-15,8-4 0 16,2-6-1-16,6-2-1 16,2-9 1-16,5-1-1 15,-2-2 0-15,2-2-1 16,-3-4 2-16,1 1-3 0,-6-3 0 15,-2-8 0-15,-2 5 0 16,-6-5 0-16,1-5 0 16,-8 1 0-16,-2-1 0 0,-1-1 0 15,-4-2 0-15,-6 3 0 16,-1-2 0-16,-6 2 0 16,0 0 0-16,-5 0 0 15,-5 5 0-15,-2-8 0 0,-8 9 0 16,3-4 0-16,-7 1 0 15,0-1 0-15,-7 1 0 16,0 6 0-16,-7-1 0 16,-4 3 0-16,1 5 0 0,-6 1 0 15,-3 2 0-15,-2 2 0 16,-5 3 0-16,-2-2 0 16,-2 3 0-16,8-2 0 15,-4 0 0-15,0 2 0 0,0 2 0 16,3-2 0-1,-1 7 0-15,1 4 0 0,-1 1 0 16,1 4 0-16,-4 8 0 16,2 4 0-16,-3 0 0 0,1 8 0 15,-1 4 0-15,-1 2 0 16,1 4 0-16,3 3 0 16,-2-2 0-16,3 5 0 15,2 3 0-15,1-1 0 0,5 13 0 16,-7-17 0-16,7 17 0 15,0 0 0-15,-4-9 0 16,4 9 0-16,0 0 0 16,0 0 0-16,0 0 0 0,0 0 0 15,0 0 0-15,0 0 0 16,0 0 0-16,0 0 0 16,0 0 0-16,0 0 0 15,0 0 0-15,0 0 0 16,0 0 0-16,0 0 0 0,0 0 0 15,0 0 0-15,0 0 0 16,0 0 0-16,0 0 0 16,0 0 0-16,0 0 0 15,0 0 0-15,0 0 0 0,0 0 0 16,0 0 0-16,0 0 0 16,0 0 0-16,0 0 0 15,0 0 0-15,-2-8 0 0,2 8 0 16,0 0 0-16,-3-10 0 15,3 10 0-15,0 0 0 16,-5-13 0-16,5 13 0 0,0 0 0 16,-2-13 0-16,2 13 0 15,0 0 0-15,0 0 0 16,0-9 0-16,0 9 0 16,0 0 0-16,0 0 0 15,0 0 0-15,0 0 0 0,0 0 0 16,0 0 0-16,0 0 0 15,0 0 0-15,0 0 0 16,0 0 0-16,0 0 0 16,0 0 0-16,0 0 0 0,0 0 0 15,0 0 0-15,0 0 0 16,0 7 0-16,0 8 0 16,0 5 0-16,0 5 0 0,0 7 0 15,-2 6 0-15,-2 1 0 16,-2 5 0-16,-2 1 0 15,1-3 0-15,-8-2 0 16,0-3 0-16,3-2 0 0,-4-11 0 16,7-1 0-16,-3-8 0 15,3-8 0-15,9-7 0 16,0 0 0-16,-7-12 0 16,10-9 0-16,6-3 0 15,4-8 0-15,4-5 0 0,1-6 0 16,5-3 0-16,-2-4 0 15,1 1 0-15,-2 1 0 16,1 4 0-16,-6 2 0 16,-1 5 0-16,-4 9 0 0,-2 3 0 15,-1 7 0-15,-4 6 0 16,-3 12 0-16,5-9 0 16,-5 9 0-16,5 25 0 0,2 2 0 15,5 10 0-15,6 10 0 16,7 10 0-16,8 8 0 15,8 9 0-15,5 4-39 16,18-22-50-16</inkml:trace>
  <inkml:trace contextRef="#ctx0" brushRef="#br0" timeOffset="217475.062">17462 10045 151 0,'0'0'6'16,"0"0"2"-16,0 0 4 0,-14 0 3 16,14 0 0-16,-7 0 5 15,7 0-1-15,-12 2 4 16,12-2-3-16,-8 3-3 15,8-3 0-15,0 0-3 0,0 0 1 16,-9 3-2-16,9-3-1 16,0 0 0-16,0 0-3 15,0 0-2-15,0 0 0 16,0 0-1-16,0 0-1 16,0 0-2-16,0 0 0 15,0 0 0-15,0 0-2 16,0 9 1-16,0-9 1 0,0 0-2 15,0 0 0-15,0 0 1 16,0 0 0-16,0 0-1 16,0 0 1-16,9 5 1 0,-9-5-1 15,0 0 0-15,0 0 0 16,0 0 1-16,8 7-1 16,-8-7 0-16,0 0 1 0,12 3-1 15,-12-3 0-15,10 2 1 16,-10-2-1-16,13 3 1 15,-13-3-1-15,14 3 1 0,-14-3-1 16,16 4 0-16,-6-4 0 16,-3 0 0-16,3 3 0 15,-2-3 0-15,1 0 0 16,2 0 0-16,-2 0 0 16,-1 0-1-16,1 0 1 0,4 0-1 15,-3 0 1-15,3-3 0 16,-1 0 0-16,0 2-2 15,1-5 0-15,4 4 0 16,-2-3 0-16,0 0 0 16,0-2 0-16,2 0 0 0,-2-1 0 15,3 1 0-15,-3 0 0 16,0-4 0-16,-1 2 0 0,-1-2 0 16,2 1 0-16,-3 1 0 15,1-4 0-15,0 1 0 16,1-1 0-16,-2 4 0 15,0-3 0-15,1-4 0 0,-1 6 0 16,2-5 0-16,-5 6 0 16,-2-4 0-16,6-2 0 15,-5 3 0-15,-2-2 0 16,2-3 0-16,3 1 0 0,-7 0 0 16,4 0 0-16,-1 1 0 15,1 0 0-15,-1-2 0 16,-2-1 0-16,0 3 0 15,-3-2 0-15,3 0 0 16,-1 0 0-16,-2-1 0 0,0-2 0 16,-2 2 0-16,0-1 0 15,0 2 0-15,0 0 0 16,0-1 0-16,0 0 0 0,0 1 0 16,0 2 0-16,0-2 0 15,0 3 0-15,-4-1 0 16,0-1 0-16,-1 4 0 0,0-3 0 15,3 0 0-15,-5 0 0 16,0 1 0-16,-2-1 0 16,2 3 0-16,0-1 0 15,0 1 0-15,-4-1 0 0,4 1 0 16,-3 2 0-16,0-2 0 16,0 5 0-16,-2-4 0 15,-2 2 0-15,1-2 0 16,-4 4 0-16,4-4 0 15,-7 5 0-15,2-2 0 16,1 1 0-16,-6-1 0 16,4 4 0-16,-4-2 0 0,3 4 0 15,3 0 0-15,-5-1 0 16,6 3 0-16,4-2 0 0,-1 2 0 16,4 0 0-16,9 0 0 15,-15 0 0-15,15 0 0 16,0 0 0-16,-10 0 0 15,10 0 0-15,0 0 0 0,0 0 0 16,0 0 0-16,0 0 0 16,0 0 0-16,-8 0 0 15,8 0 0-15,0 0 0 16,0 0 0-16,0 0 0 16,0 0 0-16,0 0 0 0,0 0 0 15,0 0 0-15,0 0 0 16,0 0 0-16,0 0 0 15,0 0 0-15,0 0 0 0,0 0 0 16,0 0 0-16,0 0 0 16,0 0 0-16,0 0 0 15,0 0 0-15,0-8 0 16,0 8 0-16,0 0 0 0,0-7 0 16,0 7 0-16,0-8 0 15,0 8 0-15,0 0 0 16,-2-9 0-16,2 9 0 15,0 0 0-15,0 0 0 0,0 0 0 16,0 0 0-16,-2 5 0 16,2 7 0-16,0 3 0 15,0 4 0-15,0 4 0 16,0 1 0-16,2 4 0 0,0-1 0 16,1-2 0-16,2-2 0 15,-1-4 0-15,2-2 0 16,-3-2 0-16,-1-3 0 15,-1-2 0-15,-1-10 0 16,0 0 0-16,0 0 0 0,0 0 0 16,0 0 0-16,0-17 0 15,-1 2 0-15,-4-10 0 0,-1 0 0 16,-2-4 0-16,4-5 0 16,-3 2 0-16,0-2 0 15,-1 3 0-15,1 4 0 16,-1-2 0-16,1 8 0 0,-1 1 0 15,1 5 0-15,2 5 0 16,0 1 0-16,5 9 0 16,-5-14 0-16,5 14 0 15,0 0 0-15,0 0 0 0,0 0 0 16,0 0 0-16,0 0 0 16,0 0 0-1,0 0 0-15,0 0 0 0,7 9 0 16,-7-9 0-16,21 8 0 15,-7-7 0-15,6-1 0 0,0 0 0 16,6 0 0-16,4-1 0 16,3-5 0-16,5 1 0 15,-1 2 0-15,0-1 0 0,-1 1 0 16,-2-2 0-16,-5 5 0 16,-3-3 0-16,-6 3 0 15,-3 0 0-15,-7 0 0 16,-10 0 0-16,7-3 0 0,-7 3 0 15,0 0 0-15,0 0 0 16,0 0 0-16,0 0 0 16,0 0 0-16,0 0 0 15,0 0 0-15,0 0 0 16,0 0 0-16,0 0 0 16,0 0 0-16,0 0 0 0,0 0 0 15,0 0 0-15,0 0 0 16,0 0 0-16,0 0 0 15,0 0 0-15,3 6-11 16,-3-6-81-16,9 8-2 0</inkml:trace>
  <inkml:trace contextRef="#ctx0" brushRef="#br0" timeOffset="225259.2238">16298 16954 344 0,'0'0'5'0,"0"0"1"15,-12 2 0-15,12-2 3 16,0 0 1-16,22-25 3 16,32-23 1-16,58-32-1 0,65-41-12 15,64-33-73-15,129-27 0 16</inkml:trace>
  <inkml:trace contextRef="#ctx0" brushRef="#br0" timeOffset="226040.7651">22367 16702 476 0,'0'0'-9'0,"0"0"-34"16,29-12-39-16,23-4-3 15</inkml:trace>
  <inkml:trace contextRef="#ctx0" brushRef="#br0" timeOffset="240230.9354">9748 12351 230 0,'0'0'1'0,"0"0"-2"16,0 0 2-16,0 0 0 16,0 0 5-16,0 0 3 15,0 0 3-15,7 10 3 16,-7-10 3-16,12 3 7 15,10-8 4-15,16-32 4 0,39-40-2 16,57-52-3-16,85-52-3 16</inkml:trace>
  <inkml:trace contextRef="#ctx0" brushRef="#br0" timeOffset="293560.8096">16987 9324 156 0,'0'0'9'0,"0"0"5"15,4 0 5-15,-4 0 4 0,0 0 0 16,13-2 3-16,-13 2 2 15,17-8 0-15,-17 8-6 16,13-17-2-16,-8-1-2 16,2-4-2-16,0-10-2 15,4-3-2-15,-6-12 0 0,5-10-3 16,-6-10-1-16,7-8-3 16,-1-6-1-16,-3-8 0 15,-1-4-2-15,6-10-1 16,-5 5-1-16,2-1 0 0,4 7 1 15,-4 10 0-15,4 5 0 16,-2 15-1-16,-2 9 1 16,-2 15 1-16,2 10 0 0,-4 8 0 15,-3 8 0-15,0 5 0 16,-2 7-2-16,0 0-3 16,0 0-3-16,0 0-7 15,0 0-25-15,8 14-45 16,-8 2-2-16</inkml:trace>
  <inkml:trace contextRef="#ctx0" brushRef="#br0" timeOffset="294558.054">12044 8260 269 0,'0'0'5'0,"0"0"3"16,0 0 2-16,0 0 3 15,0 0 1-15,0 0 2 0,0-11 0 16,0 11 2-16,0-17-3 16,0 4-5-16,0-4-1 15,0-8-1-15,5-4-1 0,6-9 0 16,1-8-1-16,3-10 1 15,7-10-3-15,3-13 3 16,2-9 0-16,6-10-1 16,-1-14 0-16,5-9-2 0,1-6 2 15,-3-1-2-15,2 1 1 16,-3 8-2-16,-4 5 0 16,-5 13 0-16,-2 11-1 15,-6 13 1-15,-2 16-1 16,-5 6 0-16,-3 11 0 0,-5 9-1 15,2 7 2-15,-2 7-3 16,-2 3 0-16,0 6 0 16,0 12 0-16,0-9 0 0,0 9 0 15,0 0 0-15,0 0 0 16,0 9-5-16,-6 3-3 16,6 10-8-16,0-5-23 15,4 11-45-15,5 5-2 0</inkml:trace>
  <inkml:trace contextRef="#ctx0" brushRef="#br0" timeOffset="295428.6343">15284 6907 340 0,'0'0'5'16,"2"-11"4"-16,-2 11 3 16,3-14 3-16,-3 14 1 15,4-13-2-15,-4 13 0 0,5-12 0 16,-5 12-4-16,4 12-3 16,-4 8-4-16,-6 10-2 15,-4 1 0-15,-4 7 0 16,-4 5 1-16,-7-2 0 0,-3-1-1 15,-4-3 0-15,0-8 0 16,0 0 0-16,2-12 0 16,7-1 0-16,2-3 0 15,5-6-1-15,4-2 0 0,12-5 0 16,-8 5 1-16,8-5 0 16,13 0-1-16,7-3 0 15,4 1 0-15,3 2 0 0,8 0 1 16,6 0-1-16,3 0 1 15,1 0 0-15,-5 2 0 16,-1 4 0-16,-2 2 0 16,-3-2 0-16,-5 2-1 15,-5-3 1-15,-3 2-1 16,-6 1 0-16,-5 0-1 0,-10-8-3 16,12 15-9-16,-12-15-28 15,2 14-41-15,-2-14-3 16</inkml:trace>
  <inkml:trace contextRef="#ctx0" brushRef="#br0" timeOffset="296448.9255">15557 7189 347 0,'0'0'6'15,"0"0"2"-15,0 0 4 16,0 0 0-16,0 0-1 16,-2-12 2-16,2 12 0 0,9-14 0 15,7 7-5-15,3 0-3 16,3 2-1-16,6 0-1 16,2 2-1-16,0 3-1 15,-3 3 0-15,-2 2-1 16,-5 5 0-16,-3 2 0 0,-7 0 0 15,-6 6 0-15,-4-1 1 16,-2 1 0-16,-7 1 0 16,-7-2 1-16,2 3-2 0,2-2 1 15,-1-6-1-15,1-1 0 16,1 1-1-16,6 0 1 16,5-4-1-16,0 2 1 15,14-1 0-15,-2 1-1 0,5 3 2 16,3-4-1-16,5 1 0 15,-3-2 0-15,1 2 0 16,-4-3 0-16,-6 3 0 16,-4-2 0-16,-6 2 1 0,-6-1-1 15,-11-2 1-15,-8 4 1 16,-8-1-1-16,-2 0 0 16,-5-3-1-16,-2 1-2 15,5-4-3-15,-1-1-7 16,10-3-37-16,11 2-33 0,5-2-2 15</inkml:trace>
  <inkml:trace contextRef="#ctx0" brushRef="#br0" timeOffset="297122.1052">16086 7275 332 0,'0'0'5'16,"-9"-5"3"-16,1 5 3 15,-1-3 1-15,-2 3-1 0,11 0 2 16,-12 0 0-16,12 0 2 15,3 8-4-15,17 2-2 16,9 2-3-16,11 2 1 16,9 0 1-16,11 3-1 15,5 3-1-15,2 0-1 16,3 0-1-16,-3-5 0 0,-3 0 0 16,-2 2-1-16,-5-5 0 15,-6 1 0-15,-5-4-1 16,-5 1-1-16,-4-2 1 15,-3 2-1-15,-4-2 0 0,-5-2 0 16,-2-3 0-16,-9 5 1 16,-1-5-2-16,-3-2 0 15,-10-1 0-15,10 5 0 0,-10-5 0 16,0 0 0-16,0 0 0 16,0 0 0-16,0 0 0 15,0 0 0-15,0 0 0 0,0 0 0 16,0 0 0-16,-8 0-2 15,8 0-5-15,-14 3-5 16,3-3-8-16,11 0-35 16,-16 0-31-16,5 0-3 15</inkml:trace>
  <inkml:trace contextRef="#ctx0" brushRef="#br0" timeOffset="297459.2025">16929 7364 340 0,'0'0'7'16,"0"0"3"-16,0 0 4 15,0-7 1-15,0 7-1 16,0 0 0-16,0 0 0 16,7-5 1-16,-7 5-6 0,18 8-3 15,-6 2-3-15,6 2-2 16,5 3 1-16,2 3 1 15,1-1-2-15,2 0 0 0,2 0-1 16,-9 0 1-16,0-1-2 16,-4-4 2-16,-4 2-1 15,-8 0 1-15,-5-3 1 16,-16 2-1-16,-5-4 1 16,-11-2 0-16,-9 4 0 0,-3-2-1 15,-8 5 0-15,1-7-2 16,5 1-7-16,1-7-14 15,-9 5-60-15,24-1-2 0</inkml:trace>
  <inkml:trace contextRef="#ctx0" brushRef="#br0" timeOffset="298290.5585">12740 6740 272 0,'0'0'6'15,"0"0"2"-15,0 0 1 16,0 0-1-16,0 0 0 0,0 0 3 16,0 0 2-16,13 2 1 15,7 6-2-15,10-4 1 16,17 2 0-16,13 4 0 15,16 3 1-15,16-1-1 0,12 0-1 16,12 3-1-16,2 0-3 16,8 2-1-16,-2 0-1 15,0 4-2-15,-7-4 0 16,2 5-2-16,0-3 0 16,-5 1-1-16,-4 3 0 15,-8-3-1-15,-6-2 0 0,-11-2 0 16,-16 2 0-16,-14-4 0 15,-12-4 0-15,-13 0 0 16,-13-2 0-16,-4-5 1 0,-13-3 1 16,0 0-1-16,0 0 0 15,0 0-3-15,-13 2-4 16,-2-2-6-16,0 0-20 0,3 0-52 16,-15-5-1-16</inkml:trace>
  <inkml:trace contextRef="#ctx0" brushRef="#br0" timeOffset="298771.5769">13025 6599 334 0,'0'0'6'0,"0"0"3"16,0 0 1-16,0 0 1 0,0 0-1 15,0 0 2-15,-16 0-2 16,-2 5 0-16,-2 8-6 15,-10 1-2-15,-3 4-2 16,-10 1 1-16,-2 1-1 0,-7 0 1 16,-1-3-1-16,4 0 1 15,2-5 1-15,7-1-1 16,3-4 2-16,12-1-1 16,5-4 0-16,8 1 0 0,12-3-1 15,0 0 1-15,0 0 0 16,21 5-1-16,9 2 1 15,8 2 0-15,16 4 1 16,14 4 1-16,14 6 0 0,9 4 1 16,7 5-3-16,1 5-5 15,-3-2-39-15,0 2-37 16,-2 0-3-16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46:1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11134 4959 265 0,'0'0'6'16,"0"0"4"-16,0 0 4 16,-2-10 0-16,2 10 2 15,-2-15 1-15,2 6 0 0,2-3 2 16,3-5-5-16,10 3-3 15,2-3-3-15,8 0-1 16,10-3-1-16,5 2-2 16,7 1 0-16,2 7 0 0,0 2 0 15,0 8-2-15,-7 5-1 16,-7 13 0-16,-11 8 0 16,-6 7 1-16,-13 12-1 15,-5 5-1-15,-11 6 0 16,-1 2 0-16,-2 4 1 0,-4-6-1 15,6 6 0-15,5-8 1 16,-1-5 0-16,8-10 0 16,0-4 1-16,8-5-1 15,4-9 1-15,3-6 0 16,0-5 0-16,5-5-1 16,-1-2 0-16,-1-3 0 0,0 0 0 15,-4-3-1-15,-3 0-1 16,0 1 1-16,-11 2-1 15,13 2 1-15,-11 10-1 0,-2 6 1 16,0 8 0-16,0 5 1 16,-2 6 0-16,2 11 0 0,0 6 1 15,0 8-2-15,0 5 1 16,7 5 0-16,3 7 0 16,3 3 0-16,4 7 1 15,3 3-1-15,2 0 1 16,-1 2 0-16,6 2-1 0,-8-5 1 15,4 6-2-15,-5-8 1 16,-7 1-1-16,-5-6 0 16,-6-5 1-16,-6-2 0 15,-8-8-1-15,-8-2 0 0,-8-8 1 16,-2-2-1 0,-9-4 1-16,-1-9-2 0,1-4 1 15,-5-9 0-15,2 3 1 16,-4-12-1-16,-1-3 1 15,2-3-1-15,1-4 1 0,0-5 0 16,6-2-1-16,0-3 0 16,3-2-2-16,9 0-2 15,1 0-3-15,10 0-9 0,-1 0-18 16,6-5-48-16,12 5-4 16</inkml:trace>
  <inkml:trace contextRef="#ctx0" brushRef="#br0" timeOffset="753.725">12060 6193 252 0,'0'0'7'0,"0"0"5"15,0 0 3-15,-16 0 3 0,9 2 1 16,0 1 2-16,-4-1 0 16,11-2 3-16,-14 3-8 15,14-3-3-15,-10 2-1 16,10-2 0-16,15-5-1 0,10-7-1 15,14-5 0-15,14-6 1 16,16-4 0-16,16-5-1 16,7-5-4-16,7-1-6 15,1 4 0-15,-8 0 0 16,-8 4 0-16,-16 5 0 0,-17 3 0 16,-10 9 0-16,-12 0 0 15,-12 6 0-15,-4 2 0 16,-13 5 0-16,7-3 0 15,-7 3 0-15,0 0 0 0,0 0 0 16,0 0 0-16,0 5 0 16,0-5 0-16,-15 16 0 15,5-6 0-15,-2 2 0 0,-8-2-27 16,-10 5-60-16,10 2-3 16</inkml:trace>
  <inkml:trace contextRef="#ctx0" brushRef="#br0" timeOffset="1350.87">12311 5849 370 0,'0'0'5'0,"0"0"5"0,0 0-1 16,0 0 2-16,0 0 0 15,0 0-1-15,0 0 2 16,0 0 1-16,7 10-4 0,-7 7-3 16,-10 5-1-16,-2 5-2 15,-6 1 1-15,-2 4 0 16,-5-3-1-16,-5 1-1 0,0-4-1 15,-2-2 0-15,0-7 0 16,2 0 0-16,4-7 1 16,5-3-1-16,3-1 0 15,6-1 1-15,-1-5-1 16,13 0 0-16,0 0 0 16,0 0 0-16,16 0 0 15,4 0 0-15,8 0 1 0,6 0 0 16,10 0 2-16,3 0-4 15,11 7 0-15,-4 1 0 16,1 2 0-16,-1 4 0 0,-9-1 0 16,-2 1 0-16,-6 4 0 15,-7-6 0-15,-7 2 0 16,-6-2 0-16,-4-5 0 0,-6 0 0 16,-7-7 0-16,9 10 0 15,-9-10 0-15,0 0 0 16,0 0 0-16,0 0 0 0,0 0 0 15,0 0 0-15,0 0 0 16,0 0 0-16,0 0 0 16,0 0-18-16,0 0-70 15,0 0-2-15</inkml:trace>
  <inkml:trace contextRef="#ctx0" brushRef="#br0" timeOffset="3139.3649">13561 5249 328 0,'0'0'7'16,"-3"-12"4"-16,3 2 3 16,0-4 5-16,0 3 2 0,-2 1-1 15,2-5 0-15,0 15 0 16,0 0-5-16,0 0-4 16,0 32-3-16,2 11-3 0,3 4 0 15,3 4-1-15,2 11-1 16,2 3-3-16,1 0 0 15,-3-4 0-15,2-3 0 16,-4-10 0-16,-1 0 0 0,-2-4 0 16,-3-3 0-16,-2-7 0 15,0-10 0-15,-7-4 0 16,2-3-17-16,-3-7-39 16,1-8-33-16,7-2-1 15</inkml:trace>
  <inkml:trace contextRef="#ctx0" brushRef="#br0" timeOffset="3488.7185">13170 5329 375 0,'0'0'4'0,"0"0"2"0,0 0 1 16,9-6 2-16,4-6 3 16,11-3 0-16,10-5 3 15,14-7 0-15,8-6-3 0,15-1 0 16,5-6-2 0,11 2-2-16,-4 2-2 0,-7 4-2 15,-6 4 0-15,-10 8-4 16,-16 3 0-16,-7 5 0 15,-14 7 0-15,-11 5 0 0,-12 0 0 16,0 17 0-16,-10 3-5 16,-4 0-3-16,-4 13-8 15,-7-4-14-15,4 7-56 0,0 3-1 16</inkml:trace>
  <inkml:trace contextRef="#ctx0" brushRef="#br0" timeOffset="3905.3861">14038 5571 360 0,'0'0'5'0,"0"0"-1"16,-9 0 3-16,-5 0 1 15,3 7 1-15,-5 6 1 16,2 1 1-16,-6 4 0 0,5 8-2 16,0 0-2-16,8-1-1 15,4 2-1-15,6-4-2 16,9-3 1-16,8-8-2 0,6-5 0 16,4-7 0-16,8-3 0 15,-3-9 0-15,-1-3 0 16,-1-6 0-16,-3-5 0 15,-9 4 1-15,-1-7-1 0,-14 0 0 16,-3 0 0-16,-6 2 0 16,-11 2-1-16,-6 2 0 15,-8 8-1-15,1 3 0 16,-1 7-1-16,-2 5-3 16,5 3-3-16,6 7-9 15,1 8-32-15,6-3-34 0,8 0-3 16</inkml:trace>
  <inkml:trace contextRef="#ctx0" brushRef="#br0" timeOffset="4367.447">14406 5477 365 0,'0'0'6'16,"0"0"2"-16,0 0 3 15,0 0-1-15,0-10 1 16,0 10 0-16,0 0 1 16,-9 5 1-16,-2 7-4 0,4 0-3 15,0 5-2-15,-1 4 0 16,8 2 0-16,0-4 0 15,3 1-2-15,9-3 1 16,6-5-1-16,3-6 0 16,9-6 0-16,-3 0-1 0,5-8 1 15,1-4-1-15,-6-6 1 16,1-1-1-16,-8-6 0 16,-8 3 1-16,-4-4-2 0,-8 2 2 15,-8 1-3-15,-6 4 0 16,-9 5-1-16,-2 0 1 15,-5 10-2-15,2 4 2 0,1 1 0 16,1 10-3-16,6 1-1 16,-1 2-6-16,12 2-11 15,-1 4-34-15,10-8-27 16,3-2-5-16</inkml:trace>
  <inkml:trace contextRef="#ctx0" brushRef="#br0" timeOffset="4716.0492">14705 4780 416 0,'0'0'4'0,"0"-12"3"16,0 12 0-16,0-12 0 16,0 12 1-16,0 0 1 0,2 7 1 15,3 16 0-15,4 16-4 16,2 11-2-16,4 12-1 16,2 1 1-16,0 12 0 15,0-2-2-15,2-5-1 16,-2-3 2-16,-4-5-1 0,-2-11 0 15,-1-6-3-15,-1-6-3 16,0-6-9-16,-6-7-22 16,-1-7-49-16,0-5-3 0</inkml:trace>
  <inkml:trace contextRef="#ctx0" brushRef="#br0" timeOffset="5398.3822">15431 5032 434 0,'0'0'4'0,"0"0"0"16,0 0 1-16,0 4 1 15,0 11 1-15,2 9 1 16,0 11 0-16,3 8 2 0,2 11-5 15,4 8 3-15,-1 10-1 16,5-1-2-16,0 1-5 16,2 1 0-16,-1-7 0 0,3 1 0 15,-9-10 0-15,-3-5 0 16,-3-8 0 0,0-4 0-16,-4-7 0 0,-11-17 0 15,-2-2 0-15,-1-14 0 16,-8-9 0-16,2-12 0 15,-7-14 0-15,-3-15 0 0,2-11 0 16,1-14 0-16,0-7 0 16,7-3 0-16,2-1 0 15,9 2 0-15,4 5 0 0,5 9 0 16,6 11 0-16,12 7 0 16,2 7 0-16,10 10 0 15,7 5 0-15,1 9 0 16,2 8 0-16,-3 8 0 0,-3 5 0 15,-7 12 0-15,-3 11 0 16,-15 7 0-16,-9 5 0 16,-3 4-2-16,-13 1 1 15,-8-3-1-15,-6 0-2 16,2-7-4-16,-5-8-5 0,3-2-9 16,3-8-30-16,7-10-34 15,10-2-3-15</inkml:trace>
  <inkml:trace contextRef="#ctx0" brushRef="#br0" timeOffset="5732.2198">15862 4949 412 0,'0'0'2'0,"0"0"1"0,0 0 0 16,-9 12 2-16,-2 1 0 15,1 1 1-15,-1 6 0 16,-4 4 0-16,7-3-1 0,-1 4-1 15,9-5-1-15,0 0 0 16,9-5-1-16,8-6 0 16,6-3 0-16,1-6 0 15,4-3 1-15,0-6 0 16,-3-9 0-16,-4-2-1 0,-5-5 1 16,-9-2-1-1,-4 2 0-15,-6 0-1 0,-9 3 0 16,-6 2-1-16,-7 8 0 15,1 2-1-15,-1 10-1 16,0 0-2-16,2 8-4 0,7 1-7 16,3 3-10-16,9 8-38 15,4-7-22-15</inkml:trace>
  <inkml:trace contextRef="#ctx0" brushRef="#br0" timeOffset="6065.9903">16226 4860 359 0,'0'0'6'0,"0"0"4"0,0 0 2 16,0-10-1-16,0 10 1 16,0 0 1-16,-12-9-1 15,1 6 0-15,-1 3-6 16,-6 5-3-16,4 2-2 16,-4 3-1-16,6 2 0 0,-4 3-1 15,10 2 0 1,2 1 0-16,4 0 0 0,6-4 1 15,7 1-1-15,4 0 1 16,5 0 0-16,3-3 0 16,-1 1 0-16,2-3 1 0,-4-3-1 15,-4 1 0-15,-6-1 1 16,-12-7-1-16,10 17 2 16,-10-17-2-16,-10 15 1 0,-8-8 0 15,-1-2-1-15,-6 4-2 16,0-6-4-16,-3 3-8 15,3-1-26-15,-1-5-41 0,11 0-3 16</inkml:trace>
  <inkml:trace contextRef="#ctx0" brushRef="#br0" timeOffset="6263.9935">16465 4816 419 0,'0'0'4'0,"0"0"0"0,0 0 1 15,0 0 1-15,7 5-1 16,-5 4 1-16,6 6 1 16,-3 3-1-16,3 1-3 0,-4 7-3 15,6 0-4-15,-2-3-8 16,4 4-17-16,3-3-51 16,-5-6-4-16</inkml:trace>
  <inkml:trace contextRef="#ctx0" brushRef="#br0" timeOffset="6474.4693">16594 4454 365 0,'0'0'7'0,"-5"-15"2"0,0 5 4 16,0-2 0-16,-1 2-2 16,6 10 1-16,-8-13 0 15,8 13 0-15,4 18-5 16,9 16-5-16,0 8-1 15,7 8 0-15,4 8-1 0,0 5-2 16,1-5-4-16,-2-2-8 16,-5-5-14-16,-4-18-41 15,-2 2-13-15</inkml:trace>
  <inkml:trace contextRef="#ctx0" brushRef="#br0" timeOffset="6700.4094">16753 4821 296 0,'0'0'6'0,"0"-12"1"0,8-1 1 15,-1-5 1-15,3 3 0 16,3-2 0-16,1 0 0 16,6-6 0-16,0 11-6 15,-3 2 0-15,4 5-2 16,-5 5 0-16,2 0-1 0,-6 7 1 16,1 9 1-1,-3 2 0-15,0 1 0 0,-6 1 0 16,5-1 0-16,-9 3-6 15,4-4-20-15,8 0-45 16,-9-9-5-16</inkml:trace>
  <inkml:trace contextRef="#ctx0" brushRef="#br0" timeOffset="6999.5345">17173 4592 345 0,'0'0'3'15,"0"0"0"-15,-10 8 1 0,5 0 1 16,-3 7 0-16,1 2 1 16,1 0-1-16,2 2 2 15,4 5-3-15,3-4 0 16,6-1 1-16,9-7-1 16,-1-2 1-16,3-5 0 15,1-3 1-15,-2-2 0 0,-1-7 1 16,-4-5-1-16,-6-5 0 15,-3-1-1-15,-5-2-1 16,-2-3-1-16,-9 4-1 16,-3 2-2-16,-7-1-1 0,0 11-3 15,-2-1-6-15,3 8-15 16,1 6-39-16,2-1-17 0</inkml:trace>
  <inkml:trace contextRef="#ctx0" brushRef="#br0" timeOffset="7334.432">17397 4538 387 0,'0'0'4'0,"0"0"1"0,0 0 0 15,0 0 1-15,11 0 0 16,-11 0 1-16,19 12 0 16,-12 1 0-16,5 4-3 15,1 1-2-15,-1 1 0 16,0-1 0-16,-3-1-1 0,-2-5 0 15,-2 0 2-15,-5-12 0 16,9 6-1-16,-9-6 1 16,11-14 0-16,-4 1 1 15,0-10-1-15,4-4 0 0,-2-3-2 16,4 0 0-16,0 1-1 16,-1 5 0-16,-3 0-1 15,-1 12 0-15,4 7 0 0,-4 8-1 16,2 14 0-16,0 5-2 15,-1 6-5-15,-4 1-19 16,-5 11-52-16,8 2 0 0</inkml:trace>
  <inkml:trace contextRef="#ctx0" brushRef="#br0" timeOffset="7913.7054">15260 6261 404 0,'0'0'6'0,"0"0"3"16,0 0 2-16,-4-9 0 15,4 9 0-15,0 0 2 0,0 9 0 16,0 9 0-16,3 7-4 16,10 9-4-16,1 7-1 15,9 3-2-15,2 3-2 0,-1 0 0 16,6-3 0-16,0-1 0 16,-3-9 0-16,-1-8 0 15,-4-2 0-15,-8-6 0 16,2-11 0-16,-8-2 0 0,-8-5 0 15,14-5 0-15,-11-9 0 16,-3-15 0-16,0-5 0 16,0-10 0-16,0-11 0 15,0-7 0-15,0 3 0 16,0 1 0-16,2 4 0 16,3 11 0-16,-3 10 0 0,8 8-2 15,-6 10-19-15,10 2-51 16,0 13-16-16</inkml:trace>
  <inkml:trace contextRef="#ctx0" brushRef="#br0" timeOffset="8265.3365">15769 6468 362 0,'0'0'7'0,"0"0"3"15,-8 7 2-15,8-7 0 16,0 0 3-16,0 0 1 15,0 0 1-15,0 0 1 0,17 0-6 16,3-9-4-16,4-9-1 16,7-2-1-16,2-5-2 15,-1-2-1-15,-5-3-1 16,-5 3-2-16,-7 3 0 16,-7 1 0-16,-8 5 0 0,-8 11 0 15,-12 5 0-15,-5 4 0 16,-4 12 0-16,-1 7 0 15,1 8 0-15,2 1 0 16,7 5 0-16,3 0 0 0,13-1 0 16,4-1 0-16,15-6 0 15,8-3 0-15,7-7-6 0,9-6-7 16,0-11-19-16,12 0-52 16,3-11-3-16</inkml:trace>
  <inkml:trace contextRef="#ctx0" brushRef="#br0" timeOffset="8507.7852">16422 6161 416 0,'0'0'5'0,"-15"0"3"0,-2 5 1 16,0 3 1-16,-3 4 1 15,-6 5 1-15,5 5 0 16,-4 0 0-16,7 9-5 15,8-5-1-15,10 4-3 16,3-2-3-16,11-6 0 0,10-5 0 16,6-5 0-16,6-7-7 15,7-5-3-15,-2-2-9 16,7-11-22-16,7-1-45 16,-15-5 0-16</inkml:trace>
  <inkml:trace contextRef="#ctx0" brushRef="#br0" timeOffset="8716.6412">16688 6138 391 0,'0'0'4'16,"-10"0"1"-16,1 0 2 16,-5 0 0-16,0 5 2 0,-2 0 0 15,0 4 1-15,-4 5 0 16,4 3-3-16,7 0-1 16,4 6-2-16,3-4-1 15,2 1-1-15,4-2 0 0,6-1-1 16,3-5-2-16,4-5 0 15,3 1-2-15,-2-8-2 16,-2 0-3-16,0 0-7 16,-6 9-46-16,-1-9-21 0</inkml:trace>
  <inkml:trace contextRef="#ctx0" brushRef="#br0" timeOffset="9250.1476">16628 5774 366 0,'0'0'8'0,"0"-9"3"0,0 9 3 15,0-15 1-15,0 15 1 16,-3-12 0-16,3 12 1 15,0 0 0-15,0 3-5 16,0 23-3-16,-1 6-1 0,-2 14-6 16,1 7-2-16,-2 9 0 15,4 2 0-15,0 1 0 16,0 0 0-16,6-11 0 16,4-2 0-16,0-8 0 15,0-4 0-15,4-8 0 16,2-5 0-16,4-5 0 0,-3-9 0 15,3-3 0-15,5-5 0 16,-6-5 0-16,4 0 0 16,0-11 0-16,-1 2 0 15,-6-6 0-15,3-2-11 0,-12-2-24 16,-7-1-52-16,4 2-2 16</inkml:trace>
  <inkml:trace contextRef="#ctx0" brushRef="#br0" timeOffset="9419.2586">16683 6195 396 0,'0'0'6'16,"0"0"2"-16,-9-4 3 15,9 4 0-15,0 0-1 0,0 0 1 16,0-10 0-16,0 10 1 16,21-10-7-16,2 5-6 15,7-4-8-15,0 3-17 16,-2-2-54-16,12 3-3 15</inkml:trace>
  <inkml:trace contextRef="#ctx0" brushRef="#br0" timeOffset="9739.406">17064 6082 390 0,'0'0'5'0,"0"0"2"15,-11 0 2-15,11 0 2 16,-19 12 2-16,4-2 1 0,3 2 1 15,-4 5 0-15,7 4-4 16,2-1-3-16,4 1-1 16,3-1-1-16,10-3-6 0,10-4 0 15,2-6 0-15,7-1 0 16,4-6 0-16,5-6 0 16,-4-4 0-16,-1-3 0 15,-6-3 0-15,-5-4 0 16,-9 1 0-16,-8-7 0 15,-5 6 0-15,-12 1 0 0,-9 1 0 16,-4 4 0-16,-2 4 0 16,-3 5 0-16,4 5-17 15,5 0-26-15,-6 2-45 16,27-2-1-16</inkml:trace>
  <inkml:trace contextRef="#ctx0" brushRef="#br0" timeOffset="10032.6174">17320 6002 446 0,'0'0'5'0,"0"0"2"0,0 0 2 16,15-7 0-16,-5 7 2 16,7 0 0-16,5 0 0 15,2 0-9-15,5 7-2 16,3 3 0-16,-2 4 0 0,0 4 0 16,-5 2 0-16,-4-2 0 15,-3 4 0-15,-6-1 0 16,-4-3 0-16,-5 0 0 15,-3-4 0-15,-3-1 0 16,3-13 0-16,-17 10 0 0,9-10 0 16,-1-5 0-16,3-13 0 15,6-6 0-15,2-14 0 16,19-11 0-16,6-6 0 0,5-7 0 16,13 1 0-16,-5 6-47 15,10-4-41-15,-3 7-3 16</inkml:trace>
  <inkml:trace contextRef="#ctx0" brushRef="#br0" timeOffset="21663.0247">4010 8214 189 0,'0'0'7'0,"0"0"4"16,0 0 3-16,0 0-1 15,0 0 0-15,0 0 2 16,0 0-2-16,0 0 1 0,0 0-5 16,0 0-4-16,0 0 1 15,0 0 2-15,0 0 3 16,0 0 1-16,0 0 2 15,0 0 2-15,0 0 0 0,0 0-3 16,0 0-1-16,-10 0-4 16,3 0-1-16,-5 0-3 15,-1 0-1-15,1 0-1 0,-4 0-1 16,4-3 1-16,-3 3-1 16,0-3 0-16,2 3-1 15,3 0 1-15,-1 0-1 16,2 0 0-16,9 0 0 15,-14 0 0-15,14 0-1 16,0 0 0-16,-12 3 0 0,12-3 1 16,0 0 0-16,-8 15-2 15,8-15 2-15,-6 16 2 16,6-1-2-16,-1 0 0 0,-2-1 1 16,3 6 0-16,0 0 1 15,0 3-1-15,0-4 1 16,0 6 0-16,0-3 0 0,0 5-2 15,3 1 1-15,-2-1 0 16,2 2 0-16,0 2 0 16,-3 1-1-16,2-1 0 15,0 1 1-15,-2 1 0 16,0 2 0-16,4-2 0 0,-4-4-1 16,0 3 1-16,2-1-1 15,1 0 1-15,-2 1 0 16,3-5-1-16,-2 1 1 0,2-4-1 15,2 3 1-15,-4-2 0 16,0 3-1-16,2-1 0 16,1-3 0-16,-5 3 0 15,2 2 1-15,-2-2-1 16,0 2 0-16,0 1 0 0,0-3 1 16,0 3 1-16,-2-1 0 15,2 1 0-15,0 3 0 16,0 1 1-16,0-2-1 15,-3 3 1-15,3-1-1 16,-2 3-1-16,2-1 1 0,-4-2-1 16,4-2 0-16,-2 3 0 15,2-6 0-15,0 4 0 16,0-3 0-16,0 2 0 0,0 0 0 16,0 0 0-16,0 3 1 15,0-1-1-15,0 3 0 16,0 1 0-16,0-2 0 15,0 2 0-15,-2-1 0 0,2 0 0 16,0-1 0-16,0 0 0 16,0-1 1-16,0 3-1 15,0-7 1-15,2 1-2 16,0 4 0-16,-2-4 0 0,4 2 0 16,-4-3 0-16,0 0 0 15,0 1 0-15,2-5 0 16,1 8 0-16,-3-5 0 15,4-1 0-15,-1 1 0 16,-1 3 0-16,0-6 0 0,1 0 0 16,-3 4 0-16,0-8 0 15,0 2 0-15,0-2 0 16,0-1 0-16,0-2 0 16,-3-1 0-16,3 1 0 0,-4 0 0 15,1 1 0-15,-1 0 0 16,4-1 0-16,-5 2 0 0,1-2 0 15,0-2 0-15,1 2 0 16,0-1 0-16,3 0 0 16,0 0 0-16,0-6 0 15,-2 4 0-15,2 0 0 16,0-2 0-16,0-1 0 0,0 1 0 16,0-1 0-16,-2-1 0 15,2 3 0-15,-2 1 0 16,-2-3 0-16,4 1 0 15,-1-1 0-15,1 1 0 16,-3-2 0-16,3 0 0 16,0 2 0-16,-2-3 0 0,2 1 0 15,0 1 0-15,-4-5 0 16,2 6 0-16,0 3 0 16,2-5 0-16,0 2 0 0,-3-1 0 15,3-1 0-15,0 2 0 16,0-3 0-16,-3 3 0 0,3-3 0 15,0 2 0-15,-1-2 0 16,-2-3 0-16,1 1 0 16,2 0 0-16,0-10 0 15,-4 11 0-15,4-11 0 16,0 0 0-16,0 0 0 0,-1 11 0 16,1-11 0-16,0 0 0 15,0 0 0-15,0 0 0 16,0 0 0-16,0 0 0 15,0 0 0-15,0 0 0 16,0 0 0-16,0 0 0 0,0 0 0 16,0 0 0-16,7 0 0 15,7-3 0-15,6-2 0 16,8-2 0-16,0 2 0 16,14-2 0-16,3 0 0 0,2 1 0 15,3 2 0-15,-5 4 0 16,-3 0 0-16,0 0 0 0,-4 2 0 15,-6 3 0-15,-10 0 0 16,-2 3 0-16,-6-6 0 16,-1 3 0-16,-13-5 0 15,10 6 0-15,-10-6 0 0,0 0 0 16,-3 11 0-16,3-11 0 16,-12 8 0-16,12-8 0 15,-15 9 0-15,13-13-57 16,2 4-34-16</inkml:trace>
  <inkml:trace contextRef="#ctx0" brushRef="#br0" timeOffset="24378.9349">10471 8202 197 0,'0'0'7'0,"0"0"2"0,0 0 3 16,0 0 3-16,0 0 0 16,-10-3 1-16,10 3 1 15,0 0 0-15,0 0-6 0,0 0-2 16,0 0-3-16,0 0 0 16,0 0 0-16,0 5 1 15,0-5 1-15,20 4 2 16,-3-1 0-16,3-3 1 15,4 0-1-15,5 0 0 0,1 0-1 16,-3-3-2-16,3-1-1 16,-6 2 1-16,1-1-4 15,-5 1 1-15,-5 0-2 16,-2 2 1-16,-4 0-1 0,-9 0-1 16,12-3 0-16,-12 3 0 15,0 0-1-15,0 0 0 16,0 0 0-16,0 0 0 15,0 0 0-15,0 0 0 0,4 5 0 16,-4-5 1 0,0 11-1-16,0 0 1 0,0-1 0 15,0 6 0-15,0 5 1 16,-6 2 0-16,1 3 0 0,3 5 0 16,-1 1 0-16,-2 0-1 15,1 5 0-15,-1-2 0 16,1 4 0-16,2-2-1 0,2-2 1 15,-2 0 0-15,2 2-1 16,-3-2 2-16,3 0 0 16,0 0 0-16,0-1 0 15,0 1 0-15,-2 0 0 16,-1 1 0-16,-1 1 0 0,1 3 0 16,-2-3-1-16,1 3 0 15,-2-3 0-15,1 7 0 16,0-6 0-16,-2 1 0 0,4 3 0 15,-1-1-1 1,-2-5 2-16,1 5-1 0,0-5 0 16,0 3 0-16,0 2 0 15,1-4 0-15,-2 2-1 16,1-2 1-16,3 5-1 16,-3-1 1-16,5-4-1 0,-2 4 0 15,2-1 0-15,0-1 0 16,0 3 0-16,0 1 2 0,0-4-2 15,-3 4 0-15,3-4 0 16,0 1 0-16,0 5 0 16,-3-9 0-16,3 5 0 15,-2-2 0-15,0 0 0 16,2-1 0-16,-3-1 0 0,-1-3 0 16,4 4 0-16,-1-1 0 15,1-3 0-15,-3 4 0 16,1-4 0-16,2 2 0 15,0-2 0-15,-3 1 0 16,3-6 0-16,-2 3 0 0,2-2 0 16,0-6 0-16,0 6 0 15,0-7 0-15,-2 2 0 16,2-3 0-16,-3 2 0 0,0-3 0 16,3 2 0-16,0 1 0 15,-1-2 0-15,1 0 0 16,0-1 0-16,-3 0 0 0,3-1 0 15,0-3 0-15,0 3 0 16,-2-2 0-16,2-1 0 16,-5 0 0-16,5 0 0 15,0-2 0-15,-1 2 0 0,1 0 0 16,0-5 0-16,0 2 0 16,-2-2 0-16,2 1 0 15,-3-3 0-15,3-1 0 16,0-9 0-16,-2 16 0 15,2-16 0-15,0 14 0 16,0-14 0-16,0 16 0 0,0-16 0 16,-3 14 0-16,3-14 0 15,0 15 0-15,0-15 0 16,0 12 0-16,0-12 0 16,-2 10 0-16,2-10 0 0,0 9 0 15,0-9 0-15,0 8 0 16,0-8 0-16,0 10 0 0,0-10 0 15,0 10 0-15,0-10 0 16,0 8 0-16,0-8 0 16,0 13 0-16,0-13 0 15,-2 9 0-15,2-9 0 0,0 10 0 16,0-10 0-16,0 10 0 16,0-10 0-16,-4 9 0 15,4-9 0-15,0 13 0 16,0-13 0-16,0 12 0 0,0-12 0 15,0 13 0-15,0-13 0 16,0 11 0-16,0-11 0 16,0 9 0-16,0-9 0 15,0 8 0-15,0-8 0 16,0 0 0-16,-1 12 0 16,1-12 0-16,0 0 0 0,-3 7 0 15,3-7 0-15,0 0 0 16,0 0 0-16,0 0 0 0,0 0 0 15,0 0 0-15,0 0 0 16,0 0 0-16,0 0 0 16,0 0 0-16,0 0 0 0,0 0 0 15,-2 10 0-15,2-10 0 16,0 0 0-16,0 0 0 16,0 0 0-16,-3 10 0 15,3-10 0-15,0 0 0 0,0 0 0 16,-5 10 0-16,5-10 0 15,0 0 0-15,0 0 0 16,0 0 0-16,0 0 0 16,0 0 0-16,0 0 0 15,-3 12 0-15,3-12 0 0,0 0 0 16,0 0 0-16,0 0 0 16,0 10 0-16,0-10 0 15,0 0 0-15,0 0 0 16,0 0 0-16,0 0 0 0,0 0 0 15,0 0 0-15,0 0 0 16,0 0 0-16,0 0 0 16,0 0 0-16,0 0 0 15,0 0 0-15,0 0 0 0,-14 4 0 16,1 0 0-16,-4-2 0 16,-3 0 0-16,-8 2 0 15,-4-2 0-15,-3-2 0 0,-2 0 0 16,-2 0 0-1,6 0 0-15,-2 0 0 0,8 0 0 16,2 0 0-16,8 0 0 16,5 0 0-16,3 0 0 15,9 0 0-15,-9 0 0 0,9 0 0 16,0 0 0-16,0 0 0 16,0 0 0-16,0 0 0 15,0 0 0-15,0 0 0 16,0 0 0-16,0 0 0 0,0 0 0 15,0 0 0-15,0 0 0 16,0 0 0-16,0 0 0 16,0 0 0-16,0 0 0 15,0 0 0-15,0 0 0 0,0 0-12 16,5-6-81-16,-1-8-2 16</inkml:trace>
  <inkml:trace contextRef="#ctx0" brushRef="#br0" timeOffset="34445.9555">8462 4895 227 0,'0'0'6'15,"0"0"4"-15,0 0 3 16,0 0 1-16,0 0 3 0,0 0 1 16,-7-11 1-16,7 11 0 15,0 0-5-15,-11-7-3 16,11 7-3-16,-9-5-1 16,9 5-2-16,-15-2-2 0,6-1 0 15,-2 1-1-15,-1 0 0 16,-1-1 0-16,-4 0 0 15,-1 3 0-15,4-2-1 0,-4 2 0 16,1 0 0-16,-1 0 0 16,-3 5 0-16,2-2-1 15,2 1 1-15,-3 1-1 16,3 3 0-16,-1-1 0 0,1 1 0 16,2 1 0-16,-2 0 0 15,-1 0 0-15,4-1 0 16,-2 2 0-16,0-1 1 15,-2 3-1-15,6 3 0 16,-6-3 0-16,4 0 0 16,1 2 0-16,-2 1 0 0,2-3 0 15,3 0 0-15,1 1 0 16,-4 1 0-16,1 1 0 16,5 2 0-16,-6 4 0 15,3-4 1-15,-1 0-2 0,-1 3 2 16,5 0-1-16,-4-2 0 15,4-4 0-15,0 4 0 0,2-4 0 16,0 1 1-16,-1 2-1 16,2-2 0-16,-1 3 0 15,3-1 1-15,-3 0 1 0,0 1-1 16,3-2 1 0,-5 3 0-16,5-4 1 0,0 1-1 15,-3 2 2-15,3-3-2 16,-3-1 1-16,2 4 0 15,1 0-1-15,0-1 1 16,-1 3-1-16,-1-3 1 0,4 0 0 16,0 0-1-16,0 4 1 15,0-4-1-15,0 2 0 16,0-1 0-16,4-1 0 16,1 1-1-16,-3 0 0 15,1-1 1-15,4-3-1 0,0 1 1 16,2-1 0-16,-2 1 0 15,0 2 0-15,2-1 0 16,0 1 0-16,3-2 1 0,-5 0-1 16,6-3 0-16,-1 3-1 15,-1-3 1-15,-2-1-1 16,1 1 1-16,3-2-1 16,-1 0 1-16,0 0-1 0,3-3-1 15,-3 3 1-15,3-1 0 16,0 1 0-16,3 1 0 15,-2-1-1-15,3-3 1 16,1 3 1-16,-1-2-1 0,-1 1 1 16,-1-1-1-16,3-1 1 15,-2 0-2-15,-1 1 0 16,-2-1 0-16,0-2 0 16,5 0 0-16,-7 2 0 15,4-1 0-15,-4 0 0 0,1 0 0 16,2-3 0-16,-2 2 0 15,0-2 0-15,-3-2 0 16,1-1 0-16,3 3 0 0,0-3 0 16,-3 0 0-16,6 0 0 15,-4 0 0-15,2 0 0 16,-4 0 0-16,3 0 0 0,-3 0 0 16,4 0 0-16,-4-3 0 15,1 2 0-15,-2-5 0 16,2 1 0-16,2-1 0 15,-1 0 0-15,2-2 0 16,3 1 0-16,-3-1 0 16,4-2 0-16,-3 3 0 0,0 0 0 15,-2-1 0-15,-2 3 0 16,1-2 0-16,-3 2 0 16,1 0 0-16,-2-2 0 15,3-1 0-15,-4-1 0 0,6-2 0 16,-5-2 0-16,5 4 0 15,-2-6 0-15,-1 0 0 0,-3 1 0 16,2-1 0-16,-1 0 0 16,-1-3 0-16,4 1 0 15,-8 0 0-15,5-3 0 16,-2 3 0-16,-1-4 0 0,-2 1 0 16,4-1 0-16,-6 1 0 15,5-2 0-15,-3-1 0 16,0 3 0-16,2 1 0 15,-2-3 0-15,1 2 0 16,-2 2 0-16,1 1 0 16,0-1 0-16,0-1 0 0,-3-1 0 15,1 0 0-15,0-1 0 16,2 0 0-16,-3 1 0 16,1 1 0-16,-2-4 0 15,-1 5 0-15,0-2 0 0,0 3 0 16,0 0 0-16,0 2 0 15,-1-2 0-15,-2-1 0 0,-4 6 0 16,4-8 0-16,-2 5 0 16,0 0 0-16,0-2 0 15,-2 1 0-15,-1 2 0 16,-2-1 0-16,3 1 0 0,-6 1 0 16,3-2 0-16,1 1 0 15,-4-2 0-15,1 4 0 16,-2 0 0-16,0-1 0 15,-2 1 0-15,5 0 0 0,-4-1 0 16,-3 4 0 0,-2-2 0-16,3-1 0 0,-3 2 0 15,-2 0 0-15,0 0 0 16,-1 1 0-16,1 1 0 16,-1 1 0-16,-1 4 0 15,-1-1 0-15,0 1 0 0,0 1 0 16,0 2 0-16,-3 0 0 15,2 0 0-15,-2 0 0 0,-1 0 0 16,-1 5 0-16,-3-3 0 16,6 3 0-16,-6 0 0 15,6-3 0-15,-2 6 0 16,1-6 0-16,3 3 0 0,8 0 0 16,-1 0 0-16,1-1 0 15,7 4 0-15,3 0 0 16,2 6 0-16,5 2 0 15,0 6-16-15,5 7-74 16,4 1-1-16</inkml:trace>
  <inkml:trace contextRef="#ctx0" brushRef="#br0" timeOffset="36710.191">8673 6232 202 0,'0'0'7'16,"0"0"3"-16,0 0 3 0,-2-12 2 15,2 12 5-15,-5-12 1 16,5 12 2-16,-7-15 1 16,7 15-6-16,-5-12-1 15,5 12-2-15,-18-15-3 0,11 10-3 16,-6 0-1-16,1-3-1 15,-1 3-1-15,4-2 0 16,-4-1 0-16,0 1 0 0,4-1-1 16,-4 1 1-16,1 0-2 15,0-1 1-15,-1-1-1 16,-2 4 0-16,-2-2-1 16,2 1 0-16,-3 1 0 0,4 3-1 15,-4-3 0-15,4 5 0 16,-4-2 0-16,1 2-1 15,2 0 1-15,0 0 0 16,2 0 0-16,1 0 0 16,-3 3 0-16,0 3-1 0,-5 2 1 15,6-4-1-15,-4 7 0 16,0-2 0-16,-4 1 0 16,4 0 0-16,-1 3-1 15,-1-1 2-15,2-3-2 0,1 7 0 16,-1-3 0-16,2 1 0 15,-2 1 0-15,2-1 0 16,2 1 0-16,2 0 0 0,-1-1 0 16,0 7 0-16,7-4 0 15,-3 5 0-15,2 1 0 16,2 3 0-16,3-2 0 16,-3 3 0-16,3 0 0 0,-4 5 0 15,4-2 0-15,-1 0 0 16,1-4 0-16,2 3 0 15,0-3 0-15,-3-1 0 16,3-1 0-16,0 2 0 0,3-7 0 16,-1 4 0-16,1-4 0 15,0 2 0-15,2-4 0 16,0 3 0-16,-1-3 0 16,4-3 0-16,-1 4 0 15,1-4 0-15,4 3 0 0,-2-5 0 16,2 0 0-16,3 0 0 15,-2 0 0-15,2-2 0 16,0-2 0-16,-1 1 0 0,4-1 0 16,-3 2 0-16,0-5 0 15,2 2 0-15,-2 1 0 16,0-3 0-16,0 0 0 0,0 2 0 16,3-1 0-16,-4-2 0 15,1-1 0-15,-3 1 0 16,6-1 0-16,-3 2 0 15,0-2 0-15,1-2 0 0,-2-1 0 16,0 3 0-16,2-3 0 16,1 0 0-16,-2 2 0 15,-1-2 0-15,2 0 0 16,-4 0 0-16,6 0 0 16,-4-2 0-16,2 2 0 15,-2-4 0-15,1 1 0 0,0-2 0 16,-3 0 0-16,3 0 0 15,-2 1 0-15,-1-4 0 16,3 3 0-16,-5 0 0 0,5 0 0 16,0 0 0-16,-3 2 0 15,4-1 0-15,-4-1 0 16,3 2 0-16,-5-3 0 0,2 2 0 16,1 1 0-16,-4-2 0 15,1 0 0-15,1 3 0 16,-2-3 0-16,-3 3 0 15,5-4 0-15,-3 5 0 16,-8 1 0-16,17-8 0 0,-17 8 0 16,15-7 0-1,-15 7 0-15,15-10 0 0,-15 10 0 16,15-8 0-16,-15 8 0 16,12-9 0-16,-12 9 0 15,13-12 0-15,-13 12 0 0,12-17 0 16,-12 17 0-16,12-14 0 15,-1 4 0-15,-11 1 0 0,7-2 0 16,0-1 0-16,-2 2 0 16,3-2 0-16,-3 0 0 15,0-2 0-15,0 0 0 16,-3 4 0-16,3-5 0 0,1 3 0 16,-4 0 0-16,1 1 0 15,-1-1 0-15,1 0 0 16,-1 0 0-16,-2 1 0 15,0-1 0-15,0 0 0 0,0-3 0 16,0 3 0-16,0-6 0 16,0 6 0-1,0-3 0-15,0 3 0 0,0-4 0 16,-2 2 0-16,-1 2 0 16,3-1 0-16,-2 1 0 15,-3-4 0-15,5 4 0 0,-6-2 0 16,4-1 0-16,-3-3 0 15,0 4 0-15,3-4 0 16,-3 3 0-16,0 0 0 0,-3 3 0 16,5-3 0-16,-1 3 0 15,-1 0 0-15,-2 1 0 16,2 2 0-16,-6-3 0 0,4 1 0 16,-3 1 0-16,2 1 0 15,-1-2 0-15,-1 2 0 16,-1-4 0-16,2 4 0 15,-1-2 0-15,-5-1 0 0,5 3 0 16,-5-2 0-16,3 4 0 16,-4-1 0-16,4 1 0 15,0-1 0-15,-1 4 0 16,1 1 0-16,0 1 0 16,-3-3 0-16,3 5 0 15,-4-3 0-15,4 1 0 0,-6 2 0 16,4-3 0-16,1 3 0 15,-2 0 0-15,2 0 0 16,-1 0 0-16,-1 0 0 0,2 0 0 16,2 0 0-16,-5 0 0 15,3 0 0-15,1 3 0 16,0-3 0-16,-1 2 0 0,6 1 0 16,-3-3 0-16,10 0 0 15,-13 5 0-15,13-5 0 16,0 0 0-16,-12 2 0 15,12-2 0-15,0 0 0 0,0 15-6 16,7-8-84-16,-7-7-2 16</inkml:trace>
  <inkml:trace contextRef="#ctx0" brushRef="#br0" timeOffset="38696.0275">4448 7050 177 0,'0'0'7'0,"0"0"3"0,7-10 6 15,-7 10 4-15,10-12 4 16,-10 12 1-16,8-13 3 0,-8 13 0 16,0-16-5-16,0 16-2 15,0 0-5-15,-11-11-5 16,11 11-4-16,-12 0-1 15,0 0-3-15,1 0-1 0,-1 3 0 16,-3-1-1-16,2 1 0 16,-1 1 0-16,-2 2 0 15,-4 3 0-15,4 1 0 16,-2 0-1-16,-1 5 0 0,-1 2 1 16,-1 2-1-16,0-1 1 15,3 5-1-15,-2-4 0 16,3 4 1-16,-4-3-1 15,10 2 3-15,-5 1-3 16,2 1 1-16,3 5 1 0,2 1 0 16,-3 3 1-16,1 6-1 15,1 1 2-15,-2 2-2 16,2 0 1-16,3-2-1 0,2-1 1 16,0 1-1-16,2-2 0 15,3-6 0-15,0-1 0 16,5-3-1-16,0 1 1 0,1 1-1 15,3 0 1-15,-1-3 0 16,4 3 0-16,-3-3 1 16,7 0-1-16,-2-2 0 15,4 0 1-15,5-4-1 16,-4-2 1-16,6 1-1 16,2-6 1-16,1 1-1 0,-1-3 0 15,1 1 0-15,-1-2-1 16,-3-2 1-16,1 3 0 15,-3-4-2-15,4-1 0 16,-1-2 0-16,-3 0 0 0,3-2 0 16,-5 1 0-16,3-4 0 15,1 0 0-15,-4 0 0 16,2 0 0-16,-2 0 0 0,-2-2 0 16,2 0 0-16,-4-4 0 15,0 2 0-15,-2 1 0 16,4-4 0-16,-3-1 0 15,2-4 0-15,0 3 0 0,4-2 0 16,-1-2 0-16,1-1 0 16,1-3 0-16,-2 4 0 15,4 1 0-15,-2 0 0 16,-2-4 0-16,-5 6 0 16,2 0 0-16,-2-2 0 0,-3 2 0 15,1-2 0-15,-5-2 0 16,1-4 0-16,1-2 0 15,-5-5 0-15,3 0 0 0,-3-2 0 16,2-3 0-16,-6 1 0 16,5-1 0-16,-3 3 0 15,-3-3 0-15,0 5 0 16,0 0 0-16,0 1 0 0,-5-2 0 16,0 2 0-16,-2-3 0 15,0 3 0-15,-4-5 0 16,4 2 0-16,-5 1 0 15,1-1 0-15,-1-2 0 0,0 3 0 16,-1 4 0-16,-1-5 0 16,-7 3 0-16,4 0 0 15,-5-1 0-15,2 0 0 16,-4 5 0-16,2-2 0 0,-2 0 0 16,2 5 0-16,-1-3 0 15,4 5 0-15,-4 0 0 16,3 3 0-16,-3-1 0 15,4 3 0-15,-3 1 0 0,1-1 0 16,2 2 0-16,-6 3 0 16,2-2 0-16,-3 5 0 15,6-1 0-15,-5 3 0 16,0 0 0-16,-3 0 0 0,1 3 0 16,4 2 0-16,-3-1 0 15,1 4 0-15,2 0 0 16,0 3 0-16,2 1 0 15,5 4 0-15,7-7-6 0,-2 4-83 16,19-6-3-16</inkml:trace>
  <inkml:trace contextRef="#ctx0" brushRef="#br0" timeOffset="39898.5527">8577 4671 245 0,'0'0'2'0,"0"0"0"16,0 0 0-16,0 0 1 15,0 0 1-15,-8 0 0 0,8 0 0 16,0 0 2-16,0 13 0 16,0-13 2-16,5 7 3 15,5-7 0-15,8-9 3 16,9-11 1-16,5-10 0 0,13-12 1 16,7-10-1-16,8-11-2 15,7-10-2-15,8-1-2 16,-3-1-2-16,-3 5-2 15,-12 11 1-15,-7 12-1 0,-10 9-1 16,-10 15-1-16,-13 7-1 16,-7 12 0-16,-10 4 0 15,0 10-1-15,-5 2-2 0,-2 2-2 16,0 6-4-16,1 7-10 16,-1 6-25-16,1 4-38 15,2 1-3-15</inkml:trace>
  <inkml:trace contextRef="#ctx0" brushRef="#br0" timeOffset="40378.8707">8619 6278 321 0,'0'0'6'0,"5"-18"2"0,7-2 3 15,9-7 1-15,6-8 3 16,10-5 0-16,6-4 0 15,6 0-1-15,0 1-4 16,-6 6-4-16,-1 10-1 0,-7 1-4 16,-8 14-1-16,-7 3-4 15,-10 4-7-15,-10 5-10 16,15-8-26-16,-5 8-29 0,-10 0-6 16</inkml:trace>
  <inkml:trace contextRef="#ctx0" brushRef="#br0" timeOffset="40845.0709">4751 7127 188 0,'0'0'1'15,"5"-12"-1"-15,8 0 1 16,4-9-3-16,10-11-7 0,9 7-41 16,15-22-4-16</inkml:trace>
  <inkml:trace contextRef="#ctx0" brushRef="#br0" timeOffset="76711.0168">5823 8806 343 0,'0'0'8'16,"0"0"3"-16,0 0 4 15,12-14 2-15,-12 14 0 16,5-13 0-16,-5 6 2 0,0-3-1 15,-3 1-6-15,3 9-5 16,-15-14-2-16,1 11-2 16,-4 2-1-16,-7 2-1 15,-3 7-1-15,2 4 1 0,-6 6-1 16,2 2-1-16,-7 5 1 16,14-1 0-16,-4 7 0 15,9-4 0-15,6 2 0 16,4-2 0-16,8 1 0 0,3-6 1 15,14 0 0-15,5-7 0 16,6 0 1-16,9-5 0 16,2-5 1-16,4-2 0 15,-3-3 0-15,4 0-3 16,-6-3 0-16,-3-2 0 0,-11 0 0 16,-2 0 0-16,-6 2 0 15,-5 0 0-15,-11 3 0 16,11-4 0-16,-11 4 0 0,0 0 0 15,0 0 0-15,0 0 0 16,0 0-7-16,3-13-64 16,-3 13-17-16</inkml:trace>
  <inkml:trace contextRef="#ctx0" brushRef="#br0" timeOffset="77022.9592">6146 8949 435 0,'0'0'3'0,"0"0"0"16,0 0 0-16,0 0 1 16,2 8 1-16,-2 5 1 0,0-1 0 15,0 6 1-15,0 4-3 16,0 3 0-16,0 2 0 15,0 0-1-15,0 0-1 0,0 1-1 16,2-3 0-16,1-5-1 16,-3-3 0-16,1-3 1 15,-1-2-2-15,4-1 0 16,-4-11-2-16,2 9-6 0,-2-9-17 16,-6 0-56-16,6 0-2 15</inkml:trace>
  <inkml:trace contextRef="#ctx0" brushRef="#br0" timeOffset="77655.8374">6950 8724 371 0,'0'0'6'0,"4"-9"5"15,-4 9 2-15,7-18 0 0,-7 11 2 16,0-5 0-16,0 2-1 16,-3 3 1-16,-8 4-6 15,-5 3-5-15,-4 5-1 0,-5 7-2 16,1 10 0-16,-1 5-1 16,0 3 1-16,0 5-1 15,7 2 1-15,8 0 0 16,3-2 0-16,7-5 0 15,3-3 1-15,8-1 0 0,10-10 0 16,4-1 1-16,2-5 0 16,6-5 0-16,-1-5-3 15,1 0 0-15,3 0 0 16,-8-5 0-16,-3 0 0 16,-5 0 0-16,-6 3 0 15,-4-6-18-15,0-4-47 0,-10 12-22 16</inkml:trace>
  <inkml:trace contextRef="#ctx0" brushRef="#br0" timeOffset="78142.6317">7297 8920 467 0,'0'0'4'0,"0"0"1"16,-13-12 2-16,13 12 2 15,-10-12 1-15,10 12-1 0,-12-18-9 16,12 9 0-16,0-2 0 16,0 1 0-16,12 2 0 15,1 4 0-15,4-1 0 0,3 2 0 16,-1 3 0-16,4 0 0 15,0 8 0-15,-3 1 0 0,-6 6 0 16,-4 3 0-16,-3 0 0 16,-4 4 0-16,-6 0 0 15,-8 1 0-15,-2-1 0 16,-7-2 0-16,3-1 0 16,-3-2 0-16,2-5 0 0,1 2 0 15,4-7 0-15,3 1 0 16,10-8 0-16,0 0 0 15,0 0 0-15,0 0 0 0,10 4 0 16,5-4 0-16,0 0 0 16,8 0 0-16,-1-1 0 15,1-2 0-15,1 3 0 16,-2-5 0-16,-1 5 0 16,-8-8-26-16,1 8-60 15,-2 0-4-15</inkml:trace>
  <inkml:trace contextRef="#ctx0" brushRef="#br0" timeOffset="78691.392">7729 8890 453 0,'0'0'5'0,"0"0"1"15,-10-12 3-15,10 12 1 16,-4-12 0-16,-1 3 0 16,5 9-2-16,-1-18-8 0,1 18 0 15,8-13 0-15,4 11 0 16,6-1 0-16,-1 1 0 16,5 2 0-16,1 0 0 15,-2 5 0-15,2-1 0 0,-5 7 0 16,-8 1 0-16,-3 3 0 15,-5-3 0-15,-2 3 0 16,-2 2 0-16,-8-2 0 0,1 3 0 16,-4-6 0-16,-2 3 0 15,2-4 0-15,6-2 0 16,0-2 0-16,7-7 0 16,-5 17 0-16,5-17 0 0,9 15 0 15,7-8 0-15,3 1 0 16,6-1 0-16,-2 1 0 15,7 0 0-15,-3-1 0 16,-4 1 0-16,1-1 0 16,-7-2 0-16,-2 2 0 0,-8 1 0 15,-7-8 0-15,0 17 0 16,-12-10 0-16,-2 0 0 16,-12 1 0-16,-4 1 0 15,1-1 0-15,-6 1 0 0,1-2 0 16,4-2 0-16,2-1 0 15,6 4-12-15,-1-3-72 16,9-2-2-16</inkml:trace>
  <inkml:trace contextRef="#ctx0" brushRef="#br0" timeOffset="87634.7556">5889 9745 280 0,'0'0'7'0,"0"0"5"16,5-10 2-16,-5 10 3 0,8-12 1 16,-7 3 2-16,3-2 1 15,-4 4-1-15,0 7-7 16,-4-13-4-16,-5 11-2 15,-3-1-4-15,-5 3-2 0,-1 3 0 16,-7 1-2-16,3 7 0 16,0-4 0-16,-1 5 1 15,5 1-2-15,4-1 2 16,2 1-2-16,1-1 2 0,6 5-1 16,5-5 1-16,0 4 0 15,7-1 0-15,9 2 1 16,3-8 1-16,6 6-1 15,3-3 0-15,-1-1 1 0,8-2-1 16,-4 1 0-16,-1-2 0 16,-2 2 0-16,-5-2-1 15,0-1 0-15,-9 1 0 0,-3-1 0 16,-11-7 0-16,12 17 1 16,-12-8 0-16,-5 2 0 15,-6-2 1-15,-3 4 0 16,-4-2 0-16,-4 1 0 15,-5-3-1-15,0-1 1 0,2-3-1 16,-5 0 1-16,2-3-1 16,3-2 0-16,0 0 0 15,6 0-1-15,3 0-3 16,2-2-5-16,3-1-18 16,11 3-55-16,0 0-1 15</inkml:trace>
  <inkml:trace contextRef="#ctx0" brushRef="#br0" timeOffset="87903.0232">6184 9906 338 0,'0'0'6'0,"0"0"2"16,0 0 1-16,0 0 2 15,14 0 3-15,-14 0-1 16,7 8 0-16,0 2 2 15,-2 2-6-15,3 5-2 0,-3 3-1 16,3 0-1-16,-4 5-2 16,1-3-1-16,0 0 0 15,3-2 0-15,-3 2-2 16,0-7 0-16,0 2-2 16,-3-6-8-16,3 1-18 15,8-5-53-15,-13-7-2 0</inkml:trace>
  <inkml:trace contextRef="#ctx0" brushRef="#br0" timeOffset="88467.6245">7076 9750 372 0,'0'0'5'0,"0"0"4"0,0-10 0 15,0 10 1-15,-9-12 0 16,9 12 1-16,-19-13 1 15,1 12-2-15,-5 1-4 16,2 4-3-16,-9 11 0 0,2 2-2 16,-1 5 0-16,4 6 0 15,2-1 0-15,9 3 0 16,1-1-1-16,6-1 1 16,4-3 0-16,3 1 0 15,10-3 1-15,5-3 0 16,5-2 0-16,7-6 0 0,3-3 1 15,8-1-2-15,-1-1-1 16,2-7-6-16,-2 0-21 0,4 0-55 16,-4-5-2-16</inkml:trace>
  <inkml:trace contextRef="#ctx0" brushRef="#br0" timeOffset="88882.9257">7343 10008 411 0,'0'0'5'15,"0"0"2"-15,-9-15 2 16,9 15 2-16,-10-18 0 16,2 8 1-16,3-4 0 15,0 2 0-15,5-1-5 16,5 1-2-16,6 4-2 0,1-2-2 15,6 7 0-15,1 2-1 16,-1 1-1-16,2 4 0 16,-1 6 1-16,-4 6-1 0,-5-2 1 15,-5 6-1-15,-5 2 1 16,-3-3-1-16,-6 7 1 16,-8-4-1-16,2 0 1 15,-3-3 0-15,1 1-1 0,-1-4 0 16,3-3 0-16,3-1 1 15,4-5 0-15,8-7 0 16,0 12 0-16,0-12 0 0,15 3 1 16,3-3 0-16,4-3 0 15,2-4-2-15,10 2-7 16,-10-5-26-16,8-2-50 16,6 2-3-16</inkml:trace>
  <inkml:trace contextRef="#ctx0" brushRef="#br0" timeOffset="89365.4091">7727 9958 448 0,'0'0'3'0,"0"0"1"15,-8-7 2-15,8 7 1 16,-4-15-1-16,-1 5 1 0,5 0 0 15,5-2-1-15,4 0-2 16,3 1-2-16,6 4-1 16,-2-1-1-16,5 6 0 15,-1-1-1-15,-3 3 1 0,1 3-1 16,-4 2 0 0,-3 7-1-16,-6 0 1 0,-3 1 0 15,-2 5 0-15,0-3-1 16,-2 2 1-16,-3-3 0 15,0 1 1-15,-1-3-1 0,4 2 0 16,0-5 1-16,2-1-1 16,0-8 1-16,13 17 0 0,-1-12 0 15,3 0 0-15,2 2 1 16,5-2-1-16,-1 2 0 16,0-2 0-16,0 1 0 15,-8 1-1-15,1 1 1 0,-4-2 0 16,-10-6 0-16,0 16 0 15,-10-6 0-15,-5-3 0 16,-14 1 0-16,-1 2 0 16,-3-1-2-16,-7 1-4 15,3 0-16-15,10-3-61 0,-6-4-1 16</inkml:trace>
  <inkml:trace contextRef="#ctx0" brushRef="#br0" timeOffset="93315.1127">6824 10910 307 0,'0'0'6'16,"0"0"6"-16,8-11 1 15,-8 11 2-15,5-14 3 0,-3 4 1 16,1-5 0-16,-3 3 0 16,0-1-6-16,-10 0-5 15,-1 4-3-15,-5 1-2 16,-5 6-1-16,-1-1-1 16,-8 3-2-16,4 7 0 0,-4 4 1 15,7 2-1-15,3-1 0 16,2 5 0-16,6 3 1 15,9-3 0-15,3 5 0 0,13-4 0 16,7 5 0-16,5-2 3 16,9-1 0-16,1 0-1 15,4 0 1-15,0-5-1 16,0 0 1-16,-4-1-1 0,-3-1 0 16,-2-1-2-16,-8-3 0 15,-1 2 0-15,-7-2 0 16,-5 2 1-16,-2-1 0 15,-7-1 0-15,-11 4 0 16,-6-3 1-16,-6 2-1 0,-6-2 1 16,-6 2 0-16,-8-4-1 15,1 0 0-15,0-4 0 16,0-1-1-16,2-1 1 0,5-2 0 16,8 0 0-16,2 0 0 15,9-2-1-15,7-1-3 16,-1 0-7-16,10 3-16 15,7-4-56-15,5-1-3 0</inkml:trace>
  <inkml:trace contextRef="#ctx0" brushRef="#br0" timeOffset="94085.6294">7150 11147 406 0,'0'0'6'0,"0"0"1"15,0 0 3-15,-3-10 0 16,3 10 1-16,0-12 0 15,0 12 1-15,5-18 0 16,5 9-5-16,5 1-3 0,7 1-1 16,3 2-1-16,-1 3-1 15,4 2 0-15,0 2-1 16,-3 5 0-16,-2 6-1 16,-9 1 2-16,-1 1-1 0,-8 3 0 15,-5 2 1-15,-3 2 0 16,-7 0 0-16,-5 0 0 15,-5 1 0-15,0-4 2 0,-2 1-3 16,2-2 0-16,0-6 0 16,3-2 0-16,4 0 0 15,1-3 0-15,12-7 0 16,-13 8 0-16,13-8 0 0,0 0 0 16,6 7 0-1,6-7 0-15,3 0 0 0,1 0 0 16,5 0 0-16,7 0 0 15,-1-5 0-15,-2 3 0 16,2-1 0-16,-5 1 0 0,1 2 0 16,-4-3 0-16,-4 3 0 15,-2 0 0-15,-3 0 0 16,-10 0 0-16,10 0 0 0,-10 0 0 16,0 0 0-16,0 0 0 15,0 0 0-15,0 0 0 16,0 0 0-16,0 0-3 15,0 0-2-15,0 0-3 0,0 0-8 16,-5 8-18-16,5-8-51 16,0 0-1-16</inkml:trace>
  <inkml:trace contextRef="#ctx0" brushRef="#br0" timeOffset="95218.481">7724 11163 348 0,'0'0'7'0,"0"0"3"0,0 0 2 16,-9-8 4-16,9 8 0 15,0 0 1-15,-9-16 2 16,9 16 0-16,-2-7-6 15,2 7-3-15,0-10-4 0,0 10-1 16,17-10-1-16,-2 5-1 16,0 1-2-16,4-1 0 15,4 0 0-15,0 0 0 16,2 5 1-16,-2-3-2 0,-6 3 0 16,-2 0 0-16,-3 0 0 15,-2 5-2-15,-10-5 2 16,13 13-1-16,-11-4 1 15,-2 1 0-15,0 3 0 0,-2-1 0 16,-3 1 0-16,-3-1 1 16,0 1-1-16,1-1 0 15,0-2 0-15,5 0 0 16,-2-1 0-16,4 1 0 16,0 0 0-16,6-1 0 0,-1 0 2 15,4 0-2-15,7 2 0 16,-4-2 0-16,6 2 0 15,-1-2 0-15,-2-1 0 0,-1-1 0 16,2 3 0-16,-7-2 0 16,1-4 0-16,-10-4 0 15,4 14 0-15,-4-14 0 16,-2 14 0-16,-7-9 0 16,-7 2 0-16,-3-1 0 15,-3-2 0-15,-6 1 0 0,-4 0 0 16,2-3 0-16,0 1 0 15,3-1 0-15,7-2 0 16,0 0 0-16,4 5 0 0,2 0-50 16,14-5-36-16,0 0-1 15</inkml:trace>
  <inkml:trace contextRef="#ctx0" brushRef="#br0" timeOffset="98952.0888">11177 9993 200 0,'0'0'6'0,"0"0"7"15,0 0 1-15,-10 0 6 0,10 0 1 16,0 0 4-16,-10 0 0 15,10 0-2-15,0 0-5 16,0 0-2-16,0 0-2 16,10-5-3-16,12-2-3 0,15-4 1 15,13-3 0-15,15-3 1 16,17-6 0-16,15-4-1 16,8-1-1-16,13-3-1 15,7-1 0-15,2 2-3 0,2 0 0 16,-2 0 0-16,-5 3-1 15,-6-1 0-15,-7 6-1 16,-7 1 0-16,-12 1-1 0,-13 2 1 16,-12 0 1-16,-16 8-3 15,-11 1 0-15,-11 4 0 16,-9 0 0-16,-11 5 0 16,-7 0 0-16,0 0 0 15,0 0 0-15,-7-3 0 16,-4 3 0-16,-3 5 0 0,-4 0 0 15,-2 5-21-15,-4 0-27 16,-4 4-40-16,-1 4 0 16</inkml:trace>
  <inkml:trace contextRef="#ctx0" brushRef="#br0" timeOffset="99646.2306">11520 9661 308 0,'0'0'7'0,"0"0"5"15,0 0 3-15,0 0 2 16,5-10 0-16,-5 10 0 0,0 0-1 16,0 0 1-16,0 0-5 15,-5 19-5-15,-10 1-4 16,-7 5-1-16,-1 3 1 0,-4 3 0 15,-8 5 0-15,-2-2-2 16,-3 0 1-16,-2-6-1 16,5-3 0-16,2-5 0 15,2-3 0-15,3-4 0 0,8-4 1 16,5-3 0-16,5-5-1 16,12-1 1-16,-13 5-1 15,13-5 0-15,0 0-1 16,4 0 1-16,12 0 0 15,8 0 0-15,11 0 1 16,11 0 0-16,8 4 2 0,5-2-1 16,6 1 1-16,0 1-1 15,-3 4-1-15,-4 0 0 16,-12-1-1-16,-9 2 0 0,-4 1 0 16,-11-2-1-16,-2-1 0 15,-7-2 1-15,-13-5 0 16,13 8 1-16,-13-8 1 0,0 0-3 15,0 0 0-15,0 0 0 16,0 0 0-16,0 0 0 16,0 0 0-16,0 0 0 15,0 0 0-15,0 0 0 0,0 0 0 16,0 9 0-16,7 1-34 16,-5 1-53-16,3-2-4 15</inkml:trace>
  <inkml:trace contextRef="#ctx0" brushRef="#br0" timeOffset="100971.0437">13877 8833 411 0,'0'0'5'0,"0"0"4"0,10-7 1 15,-10 7 0-15,0 0 0 16,9-2 1-16,-4 6 1 0,-1 13 1 16,-4 12-5-16,0 12-3 15,0 4-3-15,0 7 1 16,0 7-1-16,2 1-2 16,0-1 0-16,3-5 0 15,2-4 0-15,-4-8 0 0,4-2 0 16,-5-5 0-16,2-8 0 15,-2-3 0-15,-2-3-3 16,0-6-3-16,0-15-5 16,0 15-21-16,0-15-52 15,0 0-2-15</inkml:trace>
  <inkml:trace contextRef="#ctx0" brushRef="#br0" timeOffset="101865.1348">13489 8831 316 0,'0'0'8'0,"0"0"2"15,0 0 3-15,-7 0 0 16,7 0 4-16,0 0 2 16,0 0 1-16,0-10 2 15,21 0-6-15,18-9-3 0,10-3-2 16,10-6-1-16,19 1-1 16,3-7-3-16,6-4-1 0,-2 6-2 15,-7 5-3-15,-14 4 0 16,-15 2 0-16,-11 9 0 15,-14 5 0-15,-8 5 0 16,-16 2 0-16,6 12 0 16,-6 8-5-16,-6 1-15 0,1 3-38 15,-6 12-28-15,2 7-2 16</inkml:trace>
  <inkml:trace contextRef="#ctx0" brushRef="#br0" timeOffset="102219.3996">14306 9071 370 0,'0'0'6'15,"0"0"3"-15,0 0-1 16,-10 0 2-16,0 0 1 0,-4 3 0 16,-2 8 2-16,0 1-2 15,-4 5-4-15,4 5-3 16,2-1 0-16,4 5-2 0,8-1 0 15,2-1 0-15,7-1-1 16,10-6 1-16,7-8 1 16,5 0-1-16,5-7 1 15,-2-2-1-15,3-11 1 0,1-1 0 16,-6-2 0-16,-9-9 0 16,-5-3 0-16,-9 1 0 15,-7-3 0-15,-5 3-2 16,-13 1 0-16,-3 5 0 0,-7 5-1 15,-2 7-2-15,-2 4-4 16,6 9-14-16,0 12-36 16,8-4-27-16,11 3-4 15</inkml:trace>
  <inkml:trace contextRef="#ctx0" brushRef="#br0" timeOffset="102545.2847">14697 9036 376 0,'0'0'7'0,"0"0"0"0,-8-4 2 16,-1 4 1-16,-6 0 0 16,-5 7 2-16,-5 1-1 15,2 1 1-15,-1 6-5 16,2 3-3-16,6-1-2 0,8 3 0 16,8-1 0-1,6-4-1-15,12-1 1 0,7-5-1 16,4-3 1-16,6-6 0 15,0-3 2-15,-2-8-1 16,-4-4 1-16,-2-2-1 0,-6-5 0 16,-8 0 0-16,-10 0 0 15,-3 1-1-15,-13 4-2 16,-3 2 1-16,-9 5-3 0,-3 6-2 16,-2 1-5-16,0 3-13 15,4 5-34-15,3 2-27 16,8-2-4-16</inkml:trace>
  <inkml:trace contextRef="#ctx0" brushRef="#br0" timeOffset="102763.6995">14918 8453 421 0,'0'0'7'0,"3"-17"3"0,-1 11 2 0,1-4 2 15,-1-3 0-15,0 3 0 16,-2 10 1-16,0 0-11 15,11 20-4-15,-4 16 0 16,-2 10 0-16,7 16 0 16,1 8 0-16,4 9 0 0,3-3 0 15,0 7 0-15,0-12 0 16,15-14-27-16,-11 7-61 16,-1-7-3-16</inkml:trace>
  <inkml:trace contextRef="#ctx0" brushRef="#br0" timeOffset="108378.4085">15677 8797 394 0,'0'0'5'0,"0"0"2"15,2-12 1-15,-2 12 2 16,-2-13 0-16,2 13 0 16,-10-13 1-16,-1 8-1 15,-5 5-3-15,-3 5-3 16,3 8-2-16,-4 4-1 0,2 5-1 16,2 3 0-16,10 5 0 15,0-3 1-15,9 0 0 16,10-4 1-16,7-3-1 0,10-5 1 15,5-11 1-15,4-1-1 16,3-6 1-16,1-9 0 16,-6-3 0-16,-3-3 0 15,-8-4 0-15,-6-3 0 0,-13 1-1 16,-7-2-2-16,-7 5 0 16,-13-1 0-16,-3 2 0 15,-5 5 0-15,-4 7 0 16,2 3 0-16,0 5-7 15,5 0-3-15,9 7-6 0,3 2-4 16,13-9-7-16,0 12-4 16,17-10 0-16,6-2 0 15,7 0 7-15,2-5 12 16,-2-2 11-16,2-4 12 0,-9-1 10 16,4 4 5-16,-15-1 4 15,-4 4 0-15,-8 5-2 16,10-12-7-16,-10 12-7 0,15-8-4 15,-6 8-4-15,7 0-2 16,0 0-2-16,2 8 0 16,3 2-1-16,0 2-1 15,2 0 1-15,-3 6 0 0,-6-6-1 16,2 6 0-16,-10-6 2 16,2 3-2-16,-6-6 0 15,-2 2 0-15,0-11 0 16,-4 12 0-16,4-12 0 0,-12 6 0 15,12-6 0-15,-18-9 0 16,18 9 0-16,-12-20-8 16,12 8-7-16,0-5-7 15,0 0-6-15,6 0-7 16,7-4-3-16,3 4 4 0,1-3 4 16,3 6 8-16,-2-1 11 15,-2 5 14-15,2 0 8 16,-3 4 7-16,-2 3 4 0,-4 3 1 15,-9 0 0-15,16 6-5 16,-7 7-6-16,-4 1-3 16,2 4-1-16,-2 2-2 0,6 2-2 15,-4-2-8-15,3 4-20 16,10-4-49-16,-5-5-2 16</inkml:trace>
  <inkml:trace contextRef="#ctx0" brushRef="#br0" timeOffset="110286.1186">16492 8675 400 0,'0'0'4'0,"0"0"1"15,-10-2 2-15,10 2 1 16,-12-5-1-16,12 5 1 0,-13 0-1 16,13 0 1-16,0 0-4 15,-5 7 0-15,5-7-2 16,10 10 0-16,5-7 0 15,3-1 0-15,1-2 1 0,2 0 0 16,5-8 1-16,-5 1-1 16,-2-5 0-16,-5 1 0 15,-4-3-1-15,-7 4-1 16,-3-3 0-16,-3 4 0 0,-7 1-2 16,-2 6-1-16,-2 2 0 15,2 2 0-15,0 8 0 16,6 2 1-16,1 3-1 15,5 5 2-15,0-2-1 16,7-3 1-16,9 2 1 0,1-7-1 16,4-5 1-16,3-1 0 15,0-4-1-15,3-7 1 16,1-3 1-16,-5-7-1 0,2 0-1 16,-6-1 1-16,-4-5 0 15,2 4 0-15,-6-1 0 16,-6 5-1-16,-2 3-1 15,-3 4-1-15,0 8 0 0,0 0 0 16,0 0 0-16,4 6 0 16,-2 6 1-16,2 1-1 15,8 1 2-15,-4-4 0 16,13-3 1-16,2-2 0 0,6-5-1 16,7-5 1-16,-4-7 1 15,5-7-1-15,-7-4 1 16,-3-7-1-16,-8-5 0 15,-3-1 0-15,-15-5 0 16,-1 0 0-16,-6 4-2 0,-8-1 1 16,1 11-1-16,1 3 0 15,-1 9 0-15,3 15 0 16,5 10 1-16,3 12 0 0,2 10 0 16,7 6 0-16,5 6 0 15,1 3-1-15,6 3 0 16,-1-9-6-16,-2-1-6 15,0-8-5-15,-4-5-1 0,1-7-2 16,-8-10 2-16,-5-10 0 16,0 0 3-16,0 0 8 15,-5-6 8-15,-3-8 7 16,3-1 3-16,0-2 1 0,1 3 1 16,1-6-1-16,3 5-3 15,4-3-2-15,6 3-4 16,8-2-4-16,5 2-4 15,7 0 0-15,2 6-1 16,5-3 0-16,3-1-1 0,0 3 2 16,-5 2 7-16,-3 1 3 15,-7-1 5-15,-10 4 0 16,-6-4 0-16,-9 8 1 16,0 0 0-16,-12-7-1 0,-6 7-4 15,-1 2-2-15,-4 5-3 16,0 6 1-16,4 1-1 0,2 6 0 15,5 1-1-15,4 1 1 16,8-2 0-16,2-3 0 16,9-1 0-16,8-5 1 15,3-5 1-15,3-6 1 16,3-6 1-16,-1-5 0 0,-2-3 0 16,-3-4-1-16,-4-1 1 15,0 2-1-15,-9-1 0 16,-4 6-1-16,-2 0-1 15,-3 2 0-15,0 10-3 16,0-10 0-16,0 10 0 16,0 0 0-16,0 0 0 0,0 0 1 15,15 0 0-15,-1 0 1 16,1-3 1-16,7-1 0 16,-4-9 1-16,2-1 0 0,-5-9 0 15,0-4-2-15,-10-6 1 16,-5 1-1-16,-2-7 0 0,-9 2 0 15,-3-3-1-15,-2 10 2 16,4 0-2-16,-1 10 0 16,1 11 0-16,3 9 1 15,0 8 0-15,7 13 0 16,4 12 0-16,7 6 0 0,0 6 1 16,6-1 1-16,2 3 0 15,6-4 0-15,0-6-1 16,-2-7 1-16,0-11 0 15,-1-6-1-15,-3-6 1 16,1-7-1-16,-6-7 1 16,3-8-1-16,-3-5-1 0,3-2 1 15,-3-6-2-15,-2 4 1 16,3-1 0-16,-6 5-1 16,0 5-1-16,-2 3-1 0,-5 12 1 15,0 0-1-15,0 0 1 16,9 12 0-16,-7 1 0 0,3 1 0 15,0 4 2-15,4-1 1 16,7-1 0-16,0-4 0 16,9-3 0-16,5-4 1 15,3-2-1-15,0-3 1 16,1-8-1-16,-1-7 1 0,-10 1-1 16,-2-7 0-16,-6-1 0 15,-7 1 0-15,-8 1-1 16,0 0 1-16,0 4-2 15,-5 2-1-15,5 14 0 16,-11-7 0-16,11 7 1 16,-2 9-1-16,2 6 0 0,2 0 1 15,3 5 1-15,6-2 0 16,-2-1 1-16,4-3 0 16,-3-4 0-16,2-3 0 0,1-4 0 15,-1-3 1-15,1-5-1 16,-3-5 0-16,-1-2 0 0,2-3 0 15,-2 0-1-15,-1 3 1 16,-1-2-2-16,1 0 1 16,-1 7 0-16,-7 7-1 15,10-12 0-15,-10 12-1 0,0 0 1 16,13-12 0-16,-13 12 1 16,13-8-1-16,-3 3 1 15,6-2 0-15,-2 0 0 16,5-5 1-16,1 1-1 15,-3-2 0-15,3 1 1 0,-3-1-1 16,-4 4 0 0,-4-1-1-16,1 7 0 0,-10 3-1 15,15 0 1-15,-15 0 0 16,11 18 0-16,-4-1 0 16,0 3 1-16,3 8 1 0,5 1-4 15,-2 0-30-15,6 2-45 16,3-2-1-16</inkml:trace>
  <inkml:trace contextRef="#ctx0" brushRef="#br0" timeOffset="110810.7869">15987 9703 471 0,'0'0'3'16,"0"0"1"-16,0 0-1 15,0 0 0-15,0 8 0 16,5 4 1-16,3 5 0 0,7 8 0 16,2 2-4-16,4 6 1 15,7 3 1-15,4 1-1 16,3-1-1-16,-1-5 0 15,-2-3 1-15,-8-6-1 16,-1-6 0-16,-6-4 1 0,-5-8 0 16,-12-4 0-16,13-2 1 15,-13-15 0-15,0-3-2 16,0-6 0-16,-5-5 0 16,1-1 0-16,4-3 0 0,-1 5 0 15,-2 3-4-15,3 4-13 16,3 6-26-16,10 7-43 15,4 7 0-15</inkml:trace>
  <inkml:trace contextRef="#ctx0" brushRef="#br0" timeOffset="111130.8685">16529 9898 336 0,'0'0'7'16,"0"0"4"-16,0 0 4 15,0 0 2-15,3 10 0 0,-3-10 2 16,0 0 1-16,0 0 0 15,12-4-6-15,1-4-5 16,-1-2-1-16,3-4-2 0,2-7-2 16,-3 5 0-1,-1-7-2-15,-2 0 0 0,-9 2-2 16,-2 3 0-16,-6 3 0 16,-5 6 0-16,-10 9 0 15,0 2-2-15,0 10 0 0,1 8 1 16,3 5-1-16,4 5 1 15,4-1 0-15,9 1 0 16,2-2 0-16,16-8 0 0,7-3-1 16,5-5-4-16,5-10-6 15,6-2-11-15,1-2-28 16,-1-10-32-16,3-5-5 16</inkml:trace>
  <inkml:trace contextRef="#ctx0" brushRef="#br0" timeOffset="112031.4133">16936 9696 391 0,'0'0'5'0,"0"0"2"15,-10 0 1-15,1 0 1 16,-4 1 1-16,1 8 1 16,-8 3 0-16,6 3 0 15,-2 2-5-15,4 5-2 16,7 0-1-16,5-1 0 0,3-4 0 16,14-5-1-16,4-2 0 15,12-7-1-15,4-3 0 16,6-10 0-16,2-5-2 0,2-7 0 15,-2-3-1-15,-7-5 0 16,-4 1-1-16,-12-9 1 16,-9-1 0-16,-11-3 1 0,-4-1 2 15,-11 4 0-15,-4 2 1 16,-3 6 0-16,-3 10-1 16,4 11 0-16,1 10 0 15,1 10 1-15,13 14-1 0,-1 11-1 16,10 5 0-16,4 6 0 15,6 4 0-15,6 0-1 16,3-5-5-16,3-6-7 16,-8-4-9-16,2-8-9 15,-3-5-10-15,-9-7-15 16,-2-7 2-16,-7-8 7 0,0 0 16 16,0-3 16-16,-4-7 16 15,-4-7 15-15,4-6 11 0,-2 4 17 16,1-9-2-16,5 3-10 15,0 1-12-15,7-2-7 16,6-1-6-16,2 3-7 16,7 4-2-16,8 1-5 0,2 2 2 15,1 1-2-15,-4 2 1 16,1 3 1-16,-5 6 5 16,-4 3 4-16,-9 2 3 15,-12 0 4-15,4 19 2 0,-8-1 1 16,-4-4 0-16,-5 10-2 15,1-5-2-15,3 1-2 16,1 2-3-16,2-4-3 16,6-6 0-16,11-2 0 15,1-2 1-15,6-8-1 16,4 0 1-16,3-11 0 0,0-1 0 16,2-6 0-16,-2-6-1 15,-5 2 1-15,-4-6-1 0,-3 4 0 16,-5-6 0-16,-3 5 0 15,-5 3 1-15,0 1 0 16,0 7 0-16,-2 7-2 0,2 7 1 16,-3-12-1-16,3 12 0 15,8 4-1-15,3 5 0 16,5 2-1-16,1 7 1 16,6-1 0-16,4 3 0 15,1 5 0-15,2-1-1 0,-3-1-2 16,-4-1 0-16,-3-2-1 15,1-5 0-15,-9-1 1 16,-7-4-1-16,-5-10 3 16,-5 9 1-16,-7-10 4 15,1-7 2-15,0-7 1 16,4-9 1-16,2-8 1 0,7-9-2 16,17-5-1-16,11-15-8 15,20 1-78-15,12-8-4 0</inkml:trace>
  <inkml:trace contextRef="#ctx0" brushRef="#br0" timeOffset="128372.974">6019 11957 244 0,'0'0'8'0,"0"0"3"0,-18-5 4 16,18 5 3-16,-14-5 2 15,14 5 0-15,-18-3-2 0,11 2 2 16,7 1-6-16,0 0-4 15,11 1-2-15,22 2-1 16,24-3-1-16,21 0 0 16,23-3 1-16,26-4 1 0,27-5-1 15,13-3 0-15,15 3-2 16,1-3-1-16,4 0-1 16,-11 5-1-16,1-2 1 15,-8 5-1-15,-12-1-1 16,-4 0 0-16,-13 2 0 0,-14 1-1 15,-11 2 0-15,-21-2-2 16,-16 5 0-16,-21-3-1 16,-20 3-3-16,-18 0-5 15,-19 0-8-15,0 0-13 0,-26 8-36 16,-4-3-13-16</inkml:trace>
  <inkml:trace contextRef="#ctx0" brushRef="#br0" timeOffset="128676.4945">6277 12068 216 0,'0'0'3'0,"0"0"5"0,5 8 7 16,10-4 5-16,15 2 4 15,18-4 2-15,31-2 2 0,28-2 1 16,27-10-2-16,30-3-5 16,25-5-6-16,14-2-4 15,4-2-4-15,2-2-3 0,-12 9-2 16,-20 4 0-16,-22 4-1 16,-23 9-2-16,-23 0-3 15,-27 2-3-15,-22 12-7 16,-23-1-17-16,-24 2-50 0,-10 6-2 15</inkml:trace>
  <inkml:trace contextRef="#ctx0" brushRef="#br0" timeOffset="140858.3674">3652 4371 169 0,'0'0'2'0,"0"0"-1"0,-15-7 1 16,3 7 0-16,-11 0 0 16,-5 0 0-16,-12 7 0 15,-4 4 2-15,-10 1-2 16,-10 3 0-16,-5 5 2 16,-2 0-1-16,-1 2 0 0,-6-1-1 15,7-2 0-15,-4 1-1 16,6-1 0-16,4 1-1 0,1 0 1 15,2-8 2-15,9 6-2 16,5-3 0-16,11-1 0 16,5 1-1-16,9 3 2 15,7 6-1-15,7 2-1 16,7 5 0-16,0 2-3 16,2 12 0-16,2 1 0 0,4 14 1 15,-1 1-1-15,2 4 1 16,-1 15-2-16,8 6 4 15,-2 13 4-15,-2 8 0 16,4 9-1-16,-1 13 1 0,0 2 4 16,-6 14 0-16,0 2 3 15,-7 7 0-15,0 4 3 16,-2 4 2-16,-5 4 2 0,-4 0-1 16,-3 4 0-16,2-3-4 15,-2 1-1-15,3-2 0 16,-5 2-3-16,2 2-1 0,1-5-3 15,-1 3 1-15,4 1 0 16,-3-1 0-16,3 1-1 16,-3-4-1-16,4 0-1 15,-1-1 0-15,-1-2 1 16,4-4-1-16,0 1 1 16,0-1 0-16,-1-1 0 0,3-4 1 15,0-1-2-15,3-2 0 16,-3-5 1-16,2-4 0 15,1-8-1-15,-3-11-1 16,-1-1 0-16,-3-12 0 16,3-5 0-16,0-9 0 0,-3-7-1 15,0-9 0-15,-3-4-1 16,-2-3 0-16,4-8 0 0,-1-4 0 16,-2-3 1-16,-1-3 0 15,1-4-1-15,1-3 1 16,-1-2-1-16,3-8 1 15,-2 0 0-15,-1-7-1 0,3-3 1 16,1-4-1-16,1-4 0 16,0-4 1-16,1-3-1 15,5-3 1-15,2-9-1 16,-11 11 0-16,11-11-1 16,0 0 1-16,0 0-1 15,0 0 0-15,13 5 1 0,6-5 0 16,19 0 1-16,14 0 0 15,25 0 2-15,23 0 0 16,34 0 1-16,30 2-2 0,35 9-7 16,20-2-14-16,32-9-56 15,20 11-10-15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06:0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3233 4809 73 0,'0'0'3'0,"10"0"3"15,9-3 3-15,4-3 4 16,6 2 1-16,8-4 1 16,5-5 2-16,13 6 3 15,5-2-2-15,2-1-2 0,-2 2 0 16,9-1-3-16,6-2-2 15,4 4 1-15,3 2-2 16,3-4-2-16,0 3 0 16,7-4-2-16,7 2-1 15,-8-4 0-15,7 3-1 0,-2-1 1 16,5-3-1-16,0 1 0 16,9 0 3-16,-4 0-2 15,4-2 1-15,1 4-1 16,-1 1 1-16,7-1-2 15,5 2 0-15,-8 1-2 0,3 0 0 16,2 1-1-16,-2-3 0 16,0 4 0-16,7-2-1 0,-7 1 1 15,0 1 0-15,5-2-1 16,-3-1 1-16,-2 4-1 16,0-2 1-16,-1-1-1 15,-6 2 2-15,4 0-2 0,0 0 0 16,-9 0 0-16,5 0 0 15,-4 3 0-15,-1-3 0 16,2 0 1-16,2 2-1 16,-2 2 2-16,0-2-2 0,-1 0 1 15,-1-2-1-15,-1 3 0 16,6 2 1-16,-11-2-1 16,3-1 0-16,-4 3 0 15,-6-2 0-15,0 2 0 0,-1 0 0 16,-1 0 1-1,-6 0-1-15,-2 0 0 0,-5 2 1 16,0 3-1-16,-3 0 0 16,-6 3 0-16,-3-1 0 0,-1 0 0 15,-2 0 0-15,-2 1 0 16,0 2 0-16,-3-1 0 16,-1-2 0-16,-2 6 0 15,-3-3-1-15,2 5 2 0,-9-3-2 16,6 6 1-16,-7-3 0 15,-1 2 0-15,-5 0 0 16,2 1 0-16,-3 4 0 16,-4-2 0-16,3 4 1 0,-5 0 0 15,2 2 0-15,-5-1-1 16,3 2 1-16,-3 1 0 16,1-4-1-16,-4 3 1 15,1 0-2-15,0 2 1 16,-2 0 0-16,-4 3 0 0,-2 2 0 15,2 4 0-15,-5-1 0 16,-2 3 0-16,-1-1 1 16,-2 6-1-16,-1 0 0 15,-2 2 1-15,-2 0 0 0,1-1 0 16,0 7 2-16,-3-4-1 16,3 6 0-16,0 1 0 15,1 2 1-15,-4 0-1 0,3 0 0 16,-3 5-1-16,1 3 0 15,-1-1 0-15,-2-2-1 16,0 2 1-16,0 0 0 16,0-2-1-16,-2 0 1 15,2-6 0-15,-3-3 0 0,3 0 1 16,0-1-1-16,0-2 0 16,0-1 0-16,0 4 0 15,0 2 0-15,0-5 0 16,-2 4-1-16,-3 0 1 0,-1 1-1 15,-1-1 0-15,2-6 1 16,0 1-1-16,1-8 1 16,1 2 0-16,3 2-1 0,-3-10 1 15,3 1 0-15,0-3 0 16,0-3-1-16,0 4 1 16,-1-3-1-16,-3-5 0 15,2 0 0-15,-1 3 0 16,-4-3 1-16,2-2-1 0,-3-3 0 15,1 1 0-15,2-5 1 16,-3-3-1-16,4-1 0 16,-2-1 1-16,5-4-1 15,-5-2 0-15,1 1 0 0,5-8 1 16,-9 17-1-16,0-7 1 16,2 1-1-16,-5 1 1 15,-2-3-1-15,-2 6 1 16,-9-2-1-16,0 4 0 15,1 0 1-15,-9 4-1 0,1-1 1 16,-5-6-1-16,0 6 1 16,-3-6-1-16,-3 4 0 15,1-3 1-15,-3 0 0 0,-2-3-1 16,0 1 0-16,0-1 1 16,-3-2-1-16,-3 2 0 15,4-2 1-15,-5 1-1 16,-1 1 0-16,-3-3 0 0,1 2 0 15,-3 0 0-15,1-3 0 16,-1 4 1-16,-2-3-1 16,2 2 0-16,-2-4 1 0,6 1-2 15,-4 0 1-15,-2-1 1 16,2-2-2-16,-3 1 1 16,4 0 0-16,-4 0 0 15,0 1 0-15,2-3 0 16,-1 2 0-16,0-2 0 15,0 2 0-15,-3-4 0 0,1 0-1 16,2-2 1-16,-1 0 0 16,-1 0 0-16,4 0 0 0,-4 3 0 15,1-3 0-15,2 2 0 16,-1 1 0-16,-4-2 0 16,3 5 0-16,0-1 0 0,-2-2 0 15,-2 1 0-15,0-1 0 16,3 2 0-16,-2-3 0 15,-3 4 0-15,2-3 0 16,-2 1 0-16,-2 1-1 16,4 1 1-16,-2-5 0 0,-4 4 0 15,2 1 0-15,-1-4 0 16,-2 3 0-16,1-1 0 16,4-1 0-16,-6 0 0 15,3-1 0-15,-1 0 0 16,-1 1 0-16,-2-3 1 0,3 3-1 15,-1-3 0-15,-4 0 0 16,-2 0 0-16,1 2 0 16,-3-2 0-16,0 2 0 15,0-2-1-15,0 3 2 0,1-3-2 16,3 2 1-16,1-2 1 16,0 3-1-16,2-1 0 15,3-2-1-15,-3 0 1 0,6 0 1 16,0 0-1-16,-2 0 0 15,4 0 0-15,-2 0 0 16,2-2 0-16,0-1 0 16,-4 3 0-16,7-2 0 0,0 2-1 15,-1 0 1-15,1 0 0 16,-1-3 0-16,0 3 0 16,3 0 0-16,-1 0-1 15,3 0 1-15,-1-2 0 16,7 0 0-16,-3-1 0 0,4 0 0 15,-3-4 0-15,5 0 0 16,4 0 0-16,-1-4 0 16,7-5 0-16,-2 3 0 0,2-5-1 15,8-1 1-15,-2-4 1 16,3-4-1-16,2 2-1 16,-1-5 1-16,5 1 0 0,-4-6 0 15,5-2 0-15,2-5 0 16,-1-1 0-16,4-1 1 15,0-3-1-15,-2-2 1 16,4-9 0-16,4 1 1 16,-5-5 0-16,8-4-2 0,-2-6 0 15,6-3 1-15,-1 1-1 16,0-5 0-16,3 2 1 16,3-2-1-16,0 2 0 15,-2 0 1-15,3 3-1 0,1-1 1 16,-3 4-1-16,3-6 0 15,0 5 1-15,0 0-1 16,0 1 0-16,3 4 0 16,2 1 0-16,-3 0 0 0,0 4 1 15,3 3-1-15,-2 4 0 16,0 1 1-16,-1 1-1 16,-2 5 0-16,0-5 0 15,0 7 0-15,3-4-1 0,-3 3-1 16,2-1 2-16,2 4-1 15,2-3 1-15,1 5-1 16,1 3 0-16,1-2 0 16,1 4 1-16,-1 5-2 0,0 0 2 15,1 2-1-15,-3 6 0 16,4-1 1-16,1 2-1 16,1 1 1-16,1 2 0 15,2 1 0-15,0 1-1 0,5-2 1 16,-2 5-1-16,8-5 1 15,0 3 0-15,6 3-1 16,2-1 1-16,5 3 0 16,3-5 0-16,11 5 0 0,-2-2 0 15,11-1 0-15,3 3 1 16,6-3-1-16,6 3 1 16,6-4-1-16,6-1 0 0,2 2 0 15,5 3 1-15,2-3-1 16,6 0 0-16,-1 1 0 15,5-4-1-15,3-2 1 16,6 1-1-16,2-1 1 0,5-2-1 16,1-1 1-16,2 0-1 15,3 4 1-15,1-1 0 16,0 1-1-16,2 4 1 16,-5-3 0-16,6 4 0 15,-6-2-1-15,5 2 1 16,-4-1-1-16,1 3 1 0,-2-1 0 15,3 3-1-15,0-1 1 16,-6 2 0-16,3 2 0 16,-9-1 0-16,2 6 0 0,-3-4 0 15,-2 4 0-15,-7 2-1 16,0-2 1-16,-4 2 0 16,-1 0 0-16,1 0-1 0,-2 0 1 15,-2 0 0-15,-2 0-1 16,-1 0 1-16,-2 0-1 15,-5 0 1-15,-3 2-1 16,-1 3 1-16,-6-2 0 16,-7-1 0-16,2 6 0 0,-11-6 0 15,-3 0 0-15,-9 1 0 16,-7-1-1-16,-2 1 0 16,-10 1 0-16,-5-1-3 15,-5 2-3-15,0 4-9 16,-11 3-47-16,7-5-13 0</inkml:trace>
  <inkml:trace contextRef="#ctx0" brushRef="#br0" timeOffset="3930.0074">10401 4412 279 0,'0'0'5'0,"0"0"3"16,0 0 1-16,0 0 1 15,0 0 1-15,0 0 0 0,-10 0 2 16,10 0 1-16,3 8-3 16,-3-8-2-16,14 14 0 15,2-9 1-15,4-5 0 0,4 0-1 16,11-18 1-16,10-6 0 16,9-21 0-16,19-11-1 15,9-14 0-15,17-13-1 16,6-1-1-16,4-7 0 15,3 4-1-15,-8 6-1 16,-5 8 0-16,-14 10 0 0,-15 13-3 16,-16 13-2-16,-12 5 0 15,-9 12 0-15,-10 2 0 16,-9 9 0-16,-4 2 0 0,-10 7 0 16,10-6 0-16,-10 6 0 15,0 0 0-15,0 0 0 16,0 0 0-16,0 0 0 15,-10 7 0-15,10-7 0 0,-12 18 0 16,0-6 0-16,4 3 0 16,-7 8-51-16,6-6-37 15,-2 1-3-15</inkml:trace>
  <inkml:trace contextRef="#ctx0" brushRef="#br0" timeOffset="7377.634">12274 12693 234 0,'0'0'6'16,"0"0"0"-16,0 0 0 15,0 0-2-15,0 0 3 0,0 0 1 16,4 12 4-16,6 11 2 16,5 9-2-16,8 12 2 15,6 21 2-15,11 7 3 16,9 15 0-16,6 11-2 0,7 6-3 16,5 9-2-16,1 3-1 15,-1 0-1-15,0-4-2 16,-5-1-1-16,-3-2-2 15,-1-8 1-15,-5-1 0 16,-4-6-1-16,-4-3-2 0,-3-11-1 16,-5-3-1-16,-7-11 1 15,-5-9-1-15,-5-7 0 16,-8-11 0-16,-4-6 0 16,-3-11-1-16,-3-10-2 0,-2-12-2 15,-2 10-8-15,-9-15-12 16,2-12-53-16,-1 0-7 15</inkml:trace>
  <inkml:trace contextRef="#ctx0" brushRef="#br0" timeOffset="7993.0827">13305 12433 260 0,'0'0'4'0,"0"0"1"16,0 0 1-16,0 0-1 16,0 0 0-16,0 0 3 0,0 17 4 15,5 10 2-15,0 17 1 16,8 14-1-16,1 17 1 15,11 17 5-15,5 14-2 16,10 8-3-16,1 7-3 16,7 0-1-16,2 0-2 15,2-6-2-15,-2-7 0 0,-4-3-2 16,-3-8 1-16,-1-11-2 16,-4-1 0-16,-8-11-2 0,-2-5 0 15,-9-10-1-15,1-6-1 16,-6-9 0-16,-3-5 0 15,-5-9-1-15,-2-5 2 16,-2-5-1-16,2-8 0 0,-1 0 1 16,-3-12-1-16,3 11 1 15,-3-11-1-15,0 0 0 16,0 0 1-16,0 0-2 16,0 0-3-16,0 0-3 0,0 0-6 15,0 0-13 1,0 0-49-16,0 0-8 0</inkml:trace>
  <inkml:trace contextRef="#ctx0" brushRef="#br0" timeOffset="8608.8455">13059 14809 234 0,'0'0'5'0,"0"0"1"0,-8 3 3 16,8-3 1-16,-10 2-1 15,10-2 2-15,0 0 2 16,0 0 3-16,0 0-1 16,18 0-3-16,12-19-1 0,12-2 3 15,15-9 0-15,13-5 0 16,12-7-1-16,11-5-3 16,5-3 0-16,1 6-1 15,1 1-1-15,-8 4-2 16,-13 7-1-16,-5 3 0 0,-11 5-2 15,-13 5 0-15,-12 7-2 16,-9 2 0-16,-12 3-2 16,-4 4 0-16,-13 3-2 15,0 0-1-15,-7 10-1 0,-11 5-4 16,-7-1-3-16,0 6-8 16,-5 1-15-16,-2 1-19 15,-1 5-22-15,-3-5-7 16</inkml:trace>
  <inkml:trace contextRef="#ctx0" brushRef="#br0" timeOffset="8798.9644">13529 14682 308 0,'0'0'2'0,"0"0"0"16,0 0 3-16,7-7 4 16,6-6 1-16,6 1 2 15,14-10 0-15,9-2 3 16,15-7-1-16,10-3-2 15,7-1-2-15,11-3-4 16,-2 4-3-16,-4 5-9 0,-7 3-23 16,-17 4-46-16,2 5-3 15</inkml:trace>
  <inkml:trace contextRef="#ctx0" brushRef="#br0" timeOffset="9728.4489">13568 14650 295 0,'0'0'6'0,"0"0"3"15,0 0 4-15,0 0 1 16,0 0 0-16,0 0 1 16,0 0-1-16,-10 0 1 0,10 0-6 15,0 0-4-15,0 5-2 16,0-5-1-16,0 15-1 15,0-15 0-15,13 17 2 0,-3-7 1 16,2-2 1-16,3-5 0 16,2-3 0-16,-1 0 1 15,1-3 1-15,-1-5 0 16,-3-2 0-16,-2 0-1 16,-5-2 0-16,-6 2-2 15,0 0-1-15,0 10 0 0,-14-9-2 16,-2 3-2-16,0 6 1 15,-1 3-2-15,1 4 0 16,-1 3 0-16,4-1 1 16,4 2-1-16,4-2 2 0,5-9-1 15,2 16 1-15,8-11 1 16,5-3 0-16,2-2-1 16,4 0 2-16,-1-5-1 0,-3-5 1 15,3 2 0-15,-9-1-1 16,-2-2 1-16,-4 2-1 15,-5-1-1-15,0 10 1 0,-20-10-2 16,5 8 1-16,-4 2-2 16,0 0 1-16,-2 5-1 15,5 2 0-15,-1 3-2 16,7 2-3-16,2-4-7 16,8 4-22-16,5 3-45 0,5-3-2 15</inkml:trace>
  <inkml:trace contextRef="#ctx0" brushRef="#br0" timeOffset="11248.2876">13653 14742 302 0,'0'0'6'0,"0"0"3"0,0 0 3 16,0 0-2-16,0 0 0 15,0 0 1-15,0 0 1 0,0 0 0 16,0 0-6-16,0 0-4 15,0 12-1-15,0-12 1 16,10 15 1-16,-2-10 1 16,1 0 1-16,7-5 0 15,-2 0 0-15,0-3 1 0,2-4 1 16,-1-3 1-16,-7 0-2 16,1-2 1-16,-4 0-2 15,-3 2 0-15,-2 0 0 0,-5 0-2 16,5 10-1-16,-16-13-1 15,2 10-1-15,3 3-1 16,-2 3 0-16,1 2-1 0,4 5 1 16,-2 1 0-16,7-2 0 15,3 1 1-15,0 2 0 16,11-4 0-16,1-1 1 16,2-4 0-16,6-3 0 0,-1 0 1 15,3 0 0 1,-5-8 0-16,1-2 0 0,-9 0 1 15,-1 1-1-15,-6-2 0 16,-2 2-1-16,0 9 0 16,-17-13-1-16,2 11 0 15,-2 2-1-15,-3 0-1 0,3 5 0 16,1 2 0-16,2 4 1 16,3-2-1-16,3-1 1 15,8-8 0-15,-1 14 0 0,1-14-1 16,7 10-1-16,6-8 0 15,-2-2-1-15,8-2 0 16,-5 0 1-16,4-6 0 0,-3-2 1 16,-3 3 0-16,-12 7 2 15,10-14 0-15,-10 14 0 16,0 0 1-16,-10-8-1 16,-5 8 0-16,3 2-1 15,-1 5 1-15,-1 1-1 0,3 2 0 16,1 0 0-16,3 0-1 15,1 2 1-15,6-2 0 16,0-10 1-16,10 13-1 16,-2-9 1-16,8-1-2 15,-2-3 2-15,2-6 0 0,0-1 0 16,-3-3 0-16,-1 1 0 16,-2-1 2-16,-2 0-1 15,-8 0 1-15,0 0-1 0,0 10 0 16,-15-12 0-16,3 9-1 15,-4 1 0-15,2 2-1 16,-2 5 0-16,2 2 0 16,4 1 0-16,2 1 0 0,0 1 0 15,7 0-1-15,1-2 1 16,0-8-2-16,9 14 1 16,2-11-1-16,-1-1 1 15,4-2 0-15,-1-2 1 0,-1-6 1 16,-2-1 0-16,-2-1 2 15,-4-5 0-15,-4 3 0 16,0 1 0-16,-2-1 0 16,-5 0-1-16,-4 4 0 15,-1-2 0-15,-1 5-1 0,1 2 0 16,0 2 0-16,-1 1-1 16,1 4 0-16,5 4 0 15,-4-1-1-15,7 3 1 0,0 0 0 16,4 1 0-16,0-2 0 15,0-9 1-15,6 10 1 16,-6-10-1-16,18 5 2 16,-9-5-1-16,1-5 1 0,-10 5 0 15,13-18 0-15,-6 6 0 16,-4-3 0-16,-3 0-1 16,0 0 1-16,-3 1-1 15,-4-1 0-15,2 3 0 0,-6 2-1 16,1 0 0-16,0 5-1 15,0 2 0-15,0 3 0 16,2 0-1-16,-1 10 0 16,2 1 1-16,1 1-1 15,5 0 1-15,1 3 1 0,0-3-1 16,7 0 2-16,0-2-1 16,9-5 1-16,-2-2 1 0,2-3-1 15,-2 0 0-15,2-6 1 16,0-1 0-16,-3-6 0 15,-5-1 0-15,-4-1 0 16,-1-2-1-16,-3-3 1 16,-7 2-1-16,-3 1-1 0,-3 2 0 15,-1 6 0-15,1-1-1 16,-3 7 0-16,2 3-1 16,-2 5 1-16,8 8-2 0,-3 3-3 15,4-1-12 1,3-2-49-16,8 12-10 0</inkml:trace>
  <inkml:trace contextRef="#ctx0" brushRef="#br0" timeOffset="12409.0303">13800 14570 281 0,'0'0'-1'0,"0"0"1"16,7 0 1-16,-7 0 2 0,17 13 2 15,6-5 4-15,7 2 1 16,12 0 1-16,10-1 5 16,18 4 0-16,19-6 2 15,21 3-2-15,14-5-3 0,13-1-2 16,19-4-1-16,13 3-1 16,8-3-2-16,9 3-3 15,3-1-1-15,0 1 0 16,-3 2 0-16,-7-3-1 15,-14 3 0-15,-9 0 0 16,-19-2 0-16,-16 4 0 16,-20-4-1-16,-25-1 1 0,-19 1 1 15,-15 0 1-15,-17-2 0 16,-7-1 1-16,-18 0-1 16,0 0 0-16,0 0 0 0,0 0-1 15,-10-4-1-15,-4-1-3 16,1 2-2-16,-2-3-2 0,0 5-7 15,-3-7-19-15,-2 5-51 16,6 3-1-16</inkml:trace>
  <inkml:trace contextRef="#ctx0" brushRef="#br0" timeOffset="13199.4255">13576 14732 106 0,'0'0'5'16,"3"5"7"-16,-1 15 5 0,3 15 5 15,0 12 5-15,-1 18 5 16,5 15 1-16,-2 19-1 16,-2 20-5-16,2 1-7 15,-5 2-4-15,-2 3-5 16,0-8-5-16,0-1-2 0,-5-2-4 15,-2-10 1-15,5-11-1 16,-5-5 1-16,4-8 0 16,-3-12-1-16,6-8-1 15,0-10-1-15,0-15-6 0,0-11-1 16,0-9-3-16,0-15-7 16,0 0-10-16,11 0-6 0,-6-8-4 15,-3-1-9 1,3-1 5-16,-3-2 8 0,1 1 6 15,-3 2 14-15,0 9 12 16,0-12 11-16,0 12 7 16,0-11 4-16,0 11-1 0,0 0-13 15,0 0-9-15,-5-10-25 16,5 10-16-16</inkml:trace>
  <inkml:trace contextRef="#ctx0" brushRef="#br0" timeOffset="13857.6843">11143 16676 204 0,'0'0'0'0,"0"0"-1"16,0 0 0-16,7 0 2 16,5 3 3-16,13 0 5 15,7-1 3-15,25 4 1 16,22-2 1-16,26-1 3 15,22-3 1-15,38 0 0 16,23 0-3-16,30-3-2 0,29-4-2 16,17 2 0-16,16-1 0 15,13 2-3-15,11 4-1 16,-9 0-3-16,6 7-4 16,-9 4-11-16,-18 3-27 0,-9 3-35 15,-14 0-6-15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48:57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15561 11340 154 0,'0'0'7'15,"-11"-2"4"-15,11 2 3 16,-15-8 1-16,7 6-1 16,8 2 1-16,-15-2 2 0,15 2 4 15,0 0-5-15,19 2-2 16,19-2-3-16,22 0 2 0,22 0-1 15,26 0 1-15,18-5-3 16,31 0-2-16,22-2-2 16,22-3-1-16,18 2-1 0,16-1 1 15,17-2-1-15,11 4-1 16,19-4 1-16,10-1 0 16,9 3 1-16,16-3 0 15,0-1 0-15,7 1 1 16,-4 2-1-16,1 0 0 0,-7 5 0 15,-13 1-1-15,-6 1-2 16,-22 3 1-16,-12 0-1 16,-20 0 0-16,-17 4-1 15,-20 2 1-15,-15-1 0 16,-28 0-1-16,-18 2 1 0,-26-2-1 16,-23 2 0-16,-25-4 0 15,-16 1-1-15,-21-1 1 16,-15 0 0-16,-17-3 0 0,0 0-1 15,-3 9 0-15,-19-4-3 16,-8 3-5-16,-17-1-12 16,-12 1-49-16,-14 7-10 15</inkml:trace>
  <inkml:trace contextRef="#ctx0" brushRef="#br0" timeOffset="880.2565">17310 8545 54 0,'12'0'3'0,"28"0"5"15,14 0 3-15,36 0 3 16,25-5 6-16,39-1 0 15,30-2 2-15,42 1 2 0,22-5-3 16,16-1-2-16,22-4-1 16,10 2-1-16,7 0-4 15,5 3-2-15,1-1 1 0,-6 1-1 16,-3 2-2-16,-10-2 0 16,-5 2 1-16,-18 0-2 15,-7 0 1-15,-21 1-1 16,-15-4-1-16,-21 3 1 15,-26-1-1-15,-26 4-1 0,-31 0-2 16,-27 5-2-16,-20 2-6 16,-30 0-26-16,-26 14-39 15,-17-1-4-15</inkml:trace>
  <inkml:trace contextRef="#ctx0" brushRef="#br0" timeOffset="16178.318">2111 9622 151 0,'0'0'6'0,"0"0"3"16,0 0 2-16,0 0-1 0,0 0 0 16,0 0 0-16,0 0 2 15,0 0 2-15,0 0-1 16,0 0 1-16,18 9 3 16,1-4 1-16,11 3 1 15,15-1 2-15,12-2-2 0,13-3 1 16,17 1-4-16,9-3-5 15,11 0-2-15,10-5-1 16,5-2-2-16,8 2-1 16,1-3 0-16,2 1 0 0,-2 0-1 15,3-1 0-15,-3 1-1 16,-4-1 1-16,-4 2-1 16,-10 3 0-16,-3-6-1 0,-13 4 1 15,-9 1-1-15,-13 1-1 16,-12 0 0-16,-13 1 0 15,-13 2 0-15,-11 0 0 16,-7 0 1-16,-10 0 0 16,-9 0 1-16,0 0-1 0,0 0-1 15,0 0-2-15,-8 0-5 16,-1 0-13-16,-13 0-27 16,-8 0-37-16,-2 5-4 15</inkml:trace>
  <inkml:trace contextRef="#ctx0" brushRef="#br0" timeOffset="16896.8146">1932 9956 202 0,'0'0'5'0,"0"0"2"16,5-5 0-16,-5 5 1 0,10-5 2 15,5 2 2-15,5 3 3 16,5 0 1-16,-4 0-2 16,20 3 0-16,-2 0 2 0,19 1 0 15,4 1-2-15,7 0 1 16,16-3-1-16,7 1-2 16,14-3-1-16,9 2-2 15,9-2-1-15,4 3-1 16,1-1 0-16,2-2-2 15,0 6 0-15,-1-5-1 0,-4 5 0 16,-3-1-1-16,-11-1 0 16,-3-1 0-16,-11-1-1 0,1 2 1 15,-12-2-2-15,-8-2 1 16,-10 0 0-16,-12 0-1 16,-9 0 1-16,-11 0-1 15,-12 0 1-15,-7 3 1 0,-6-3 0 16,-12 0 0-16,0 0 0 15,0 0-1-15,-7-5 1 16,-6-1-2-16,-6 2-1 16,-4-2-2-16,-5 1-3 15,-6-2-5-15,-3 7-17 0,-6 0-57 16,1 0-2 0</inkml:trace>
  <inkml:trace contextRef="#ctx0" brushRef="#br0" timeOffset="18077.9939">1700 8254 96 0,'0'0'2'15,"0"0"6"-15,7 6 2 16,6-5 7-16,12 2 1 0,7-3 3 16,19 5 3-16,13-2 3 15,19-1 2-15,11 3-3 16,15-3-4-16,15 0-3 16,4 4-2-16,8 1-2 15,-2-2-1-15,-2 2-3 0,4 0-2 16,-3 1-3-16,-9 1-1 15,-7-1 0-15,-6 1-2 16,-6-2 0-16,-13-2 0 16,-8 2-2-16,-16-2 0 0,-15 0 0 15,-12 0 0-15,-11-3-1 16,-11 1 1-16,-6 2 0 16,-13-5 0-16,0 0-1 15,0 0-3-15,0 0-14 0,-2 7-56 16,-9-2-4-16</inkml:trace>
  <inkml:trace contextRef="#ctx0" brushRef="#br0" timeOffset="20260.3781">1608 4884 190 0,'0'0'4'16,"0"0"-2"-16,0 0 0 15,0 0 1-15,0 0 0 0,-9 12-1 16,9 2 2-16,-5 1 0 16,5 5-3-16,-3 2 3 15,3 5-2-15,3 0 2 16,4 3 1-16,0-1 0 15,6 1 2-15,2 1 1 0,5-5-2 16,-2-1 1-16,6 2-1 16,-2-1 0-16,5-2 1 15,3-5 0-15,3 6-1 0,19 3 2 32,6-6-1-32,-3 0 1 15,7-4 0-15,2 0-1 0,3-6-1 16,4-3 0-16,5-1 1 15,-19-8-4-15,8 0 1 16,-2-3 0-16,3-2 1 16,-2-2-1-16,3-4 0 0,1-1-1 15,-1 3-1-15,2-6 1 16,1 2-1-16,0-4-1 16,4 0 0-16,1-1 0 15,-2 3-1-15,6-2 2 16,-5 2-1-16,3 3 0 0,-6 0 1 15,4 2-2-15,-4 2 1 16,-4 3 0-16,-3 3-1 16,-4 2 1-16,-5 0-1 15,-1 5 0-15,-8 2 0 0,0 3 0 16,-4 0 0-16,-7 2 0 16,0 5 0-16,-6-2 0 15,-3 5 0-15,-1-2-1 0,-9 2 2 16,0-1 1-16,-5 1-1 15,0 1 1-15,-3-4-1 16,-4-2 1-16,-1-3 0 16,-1 0 1-16,-2-12-1 0,2 15 0 15,-2-15 0-15,0 0 1 16,0 0-1-16,0 0 0 16,11-10 0-16,-6-2 0 15,5-4 0-15,-1-3-3 16,2-4 0-16,3 1 0 0,2-2 0 15,3 1 0-15,4-2 0 16,-1-2 0-16,3 2-1 16,3 4 2-16,4-5 0 15,4 2 0-15,2-1 0 0,5 3 0 16,4-1 0-16,3 1 0 16,9 2 1-16,-1 0-1 15,4 3 0-15,5 5 0 0,1-1 0 16,2 0 1-16,6 4-1 15,-2 4 0-15,3-1 1 16,6 4-1-16,-2 0 1 16,0 2-1-16,5 0 0 0,1 0 1 15,-3 4-1-15,3 2 0 16,0-1 0-16,3 2 1 16,-3 1-2-16,-3 4 1 15,1-4 0-15,-1 2 0 16,-2-3 0-16,0 5 0 15,-3-2 0-15,-1 0 0 0,-1 2 0 16,-2-3 1-16,-1 2-1 16,-1 2 0-16,-2 0 0 15,-1-4 1-15,0 1-1 0,-1 2 1 16,-3-2-1-16,2-3 1 16,0 3-1-16,-6-2 1 15,0-2-1-15,3 0 1 0,-6-3 0 16,1 2-1-16,-3 0 1 15,1-3-1-15,-2 1 1 16,-1-1-1-16,-3 1 1 16,-4 0-1-16,-6-2 0 0,-5-1 2 15,0 3-2-15,-7-3 0 16,0 0 0-16,-5 0 1 16,0-3 0-16,-6-1 0 15,4-1 0-15,-3-3 1 16,2 1-1-16,0-2 1 15,-2-2-1-15,3-2 0 0,2 1 0 16,0 0 0-16,-3 0 0 16,0-3 0-16,1 2-1 15,1-2 1-15,-4 0 0 0,3 0 0 16,-3 1 0-16,-3 1 0 16,3-2 0-16,-3 1 0 15,-2-4 0-15,0 3 0 0,5-2 0 16,-4 0 0-16,0 0 0 15,2-1-1-15,-1 4 1 16,0-2 0-16,-2 4-1 16,-2-1 1-16,2 1 0 0,-5 2 0 15,-3 3 1-15,-7 7-1 16,13-14 1-16,-13 14-1 16,4-11 1-16,-4 11-1 15,0 0 0-15,2-7 0 16,-2 7-1-16,0 0 0 15,0 0-1-15,0 0 1 0,0 0-2 16,0 0 0-16,0 10-2 16,0-10-6-16,-4 20-12 15,2 1-48-15,-3-6-13 0</inkml:trace>
  <inkml:trace contextRef="#ctx0" brushRef="#br0" timeOffset="21806.4889">1631 4865 70 0,'0'0'0'0,"0"0"0"16,0 0 1-16,0 10 1 15,2-1 0-15,1 7 0 16,-3 1 2-16,2 3 0 15,1 2 1-15,0 5 1 0,-1-2 2 16,1 5-2-16,-1-3 0 16,3 0 0-16,0 6 1 15,2-8-1-15,6 4 0 0,-1-2 0 16,2 1 1-16,4-6 2 16,7 3 0-16,2-6 0 15,6 4-1-15,-1 0 4 16,8-6-1-16,6 5 1 0,3-7-2 15,2 3 0-15,4-6-2 16,3 5 0-16,-1-10 1 16,4 3-4-16,5-3 0 15,-7 1-1-15,11-6-1 0,0 3-1 16,2-2 2-16,2-1-3 16,1 0 2-16,-1-2-2 15,-1 0 1-15,1 0 1 16,1 0-1-16,-4 0 0 15,-1-2 1-15,3-3-1 0,-2 0 0 16,1-2 0-16,1 0 0 16,-1-1-1-16,-3-1 2 15,-1-2-2-15,1 2 0 16,-3-3 0-16,-1 3 0 0,-2-6-1 16,-4 8 0-16,1-3 0 15,-8 5 0-15,3-2 0 16,-6 5 0-16,-3-3-1 0,0 5 1 15,-5 0 1-15,1 0-1 16,1 2-1-16,-6 5 2 16,0 6 1-16,-7-4-1 0,4 3 0 15,-10 5 0-15,6-3 1 16,-9 1-1-16,-2 2 1 16,-3-2-1-16,-4-1 0 15,-1-1-1-15,-4 3 1 16,-2-4-1-16,-1 0 1 15,-1-2 0-15,-3 0 0 0,0-10 0 16,0 15 1-16,0-15 0 16,0 9 0-16,0-9 1 15,0 0 0-15,0 0 0 16,-7 0 0-16,7 0-1 0,-8-5 1 16,8 5-2-16,-8-12 1 15,6 2-2-15,-1 1 1 16,1-2-1-16,2 2 0 0,0-3-1 15,0-2 1-15,0 2 0 16,2-3-2-16,3 3 2 16,1-7 0-16,4 1-1 0,-3-2-1 15,6 0 0-15,-1 0 0 16,0 1 1-16,8-3-1 16,3-1 1-16,4 0-2 15,8 4 3-15,2-4-1 16,15 2 1-16,6-2 0 15,6-2 0-15,7 3 0 0,10 0 1 16,4 1-1-16,4 4 1 16,13 0 0-16,-8 2 0 15,5 1-1-15,4 3 1 16,1 5-1-16,3 0-2 0,2-2-5 16,3 7-28-16,0 1-35 15,2 0-5-15</inkml:trace>
  <inkml:trace contextRef="#ctx0" brushRef="#br0" timeOffset="261082.4566">2033 13754 362 0,'0'0'9'0,"0"0"4"16,-7-11 1-16,7 11 2 0,-2-13 1 16,2 13 2-16,4-9 0 15,7 4 1-15,8 5-6 16,9 0-6-16,4 10-8 15,5 5 0-15,7 3 0 0,5 9 0 16,0 8 0-16,1 1 0 16,-8 7 0-16,-1 6 0 15,-15-2 0-15,-6 5 0 16,-16 0 0-16,-4-2 0 16,-16 0 0-16,-11-4 0 0,-14-1 0 15,-5-8 0-15,-7-6 0 16,-2-5 0-16,4-8 0 15,-2-11 0-15,6-7 0 16,12-10 0-16,3-7 0 0,17-8 0 16,7-7 0-16,10-3 0 15,16-5 0-15,9 3 0 16,13 0 0-16,3 2 0 0,9 3 0 16,0 7 0-16,2 5 0 15,-1 5 0-15,-4 8 0 16,-6 2 0-16,-3 0-90 15,-6 10-2-15</inkml:trace>
  <inkml:trace contextRef="#ctx0" brushRef="#br0" timeOffset="261901.2248">2745 13754 355 0,'0'0'7'0,"0"0"5"16,2-11 4-16,-2 11 0 16,3-13 3-16,-3 13 1 15,0-14 1-15,0 14 1 16,0-12-7-16,0 12-7 0,0 0-8 16,0 0 0-16,0 0 0 15,1 17 0-15,2 5 0 16,2 11 0-16,3 6 0 0,0 11 0 15,-2 2 0-15,4 6 0 16,1-3 0-16,-2 0 0 0,5-3 0 16,-7-5 0-16,2-7 0 15,-1-6 0-15,0-3 0 16,-1-9 0-16,0-5 0 16,1-7 0-16,-8-10 0 15,8 5 0-15,-3-10 0 0,-1-13 0 16,1-6 0-16,5-11 0 15,-2-4 0-15,2-6 0 16,2-2 0-16,-2 2 0 16,5 1 0-16,-2 9 0 15,-1 8 0-15,-3 9 0 0,2 12 0 16,-1 6 0-16,1 3 0 16,0 15 0-16,4 5 0 15,0 4 0-15,2 6 0 0,3-1 0 16,0-3 0-16,0 3 0 15,0-7 0-15,3-7 0 16,-7-4 0-16,5-1 0 16,-8-9 0-16,6-4 0 0,-8 0 0 15,3-10 0-15,-4-6 0 16,-4-7 0-16,3-9 0 16,1-10 0-16,-1-2 0 15,2-11 0-15,-2 2 0 0,1-1 0 16,1 8 0-16,-4 5 0 15,0 10 0-15,-2 8 0 16,0 5 0-16,-5 18 0 16,0 0 0-16,0 0 0 15,0 8 0-15,0 10-25 16,8 4-66-16,-8 0-1 0</inkml:trace>
  <inkml:trace contextRef="#ctx0" brushRef="#br0" timeOffset="262316.2816">3864 13563 380 0,'0'0'7'0,"0"0"3"16,2-12 1-16,-2 12 3 16,0 0 0-16,-15-5 2 0,3 11 1 15,-12 17 1-15,0 9-5 16,-8 16-2-16,2 8-11 0,0 12 0 15,-5 4 0-15,8 3 0 16,8 3 0-16,5-9 0 16,10-5 0-16,4-1 0 15,9-12 0-15,12-6 0 0,9-11 0 16,9-9 0-16,1-10 0 16,12-5 0-16,-2-10-19 15,5-7-71-15,2-11-3 16</inkml:trace>
  <inkml:trace contextRef="#ctx0" brushRef="#br0" timeOffset="262737.6158">4214 13845 446 0,'0'0'3'0,"-8"-5"3"0,-4 2 1 16,-1 0 1-16,-1 2 0 0,-7 1 2 15,-1 4-1-15,-2 6 1 16,1 8-6-16,2 1-4 15,8 6 0-15,0 0 0 16,9-1 0-16,4 0 0 0,6-7 0 16,10-5 0-16,2-5 0 15,2-7 0-15,4-2 0 16,1-8 0-16,-4-5 0 0,0-1 0 16,-1-2 0-16,-6 0 0 15,-3 4 0-15,-4 3 0 16,-7 11 0-16,0 0 0 15,2 8 0-15,-2 9 0 16,-4 8 0-16,-1 5 0 0,1 2 0 16,2 4 0-16,0 0 0 15,2-4 0-15,0-5 0 16,0-7 0-16,2-2 0 16,-2-18 0-16,11 7 0 0,-2-9 0 15,1-14 0-15,5-5 0 16,0-10 0-16,5-3 0 15,5-5 0-15,0-9 0 16,5 4-9-16,2-4-81 0,0 1-1 16</inkml:trace>
  <inkml:trace contextRef="#ctx0" brushRef="#br0" timeOffset="262978.1305">4709 13479 400 0,'0'0'3'0,"0"0"3"15,0 4 4-15,0 14 2 16,2 2 2-16,6 10 1 16,-1 4 0-16,6 10 0 15,-1 6-1-15,6 7-7 16,-1 7-7-16,-2 1 0 16,-3-1 0-16,-6 3 0 15,-2-1 0-15,-8-3 0 0,-9-1 0 16,-7-3 0-16,-10-6 0 15,-3-2-8-15,-8 9-66 16,-5-23-15-16</inkml:trace>
  <inkml:trace contextRef="#ctx0" brushRef="#br0" timeOffset="263517.6661">2044 14705 369 0,'0'0'6'16,"0"0"4"-16,-18-5 1 16,8 2 4-16,-3 3 1 0,-2-2 0 15,2 2 1-15,0-5 0 16,3 5-5-16,10 0-2 16,10 10-1-16,19-5-6 15,17-2-3-15,23-2 0 0,24 2 0 16,23-3 0-16,25-4 0 15,26-9 0-15,15-3 0 16,13 2 0-16,14-4 0 16,3 4 0-16,-3-1 0 15,0 5 0-15,-12 1 0 0,-9 6 0 16,-15 3 0-16,-22 0 0 16,-17 5 0-16,-23 2 0 15,-22 3 0-15,-21-3 0 16,-16 4 0-16,-20-2 0 0,-12-2 0 15,-20-7 0-15,5 15 0 16,-5-15 0-16,-14 10 0 16,-2-8 0-16,-4-2 0 0,3 0-36 15,-6 3-55-15,-2 0-4 16</inkml:trace>
  <inkml:trace contextRef="#ctx0" brushRef="#br0" timeOffset="264087.2405">2777 15106 452 0,'0'0'5'0,"0"0"1"15,0 0 2-15,0 0 0 16,0 0 0-16,0 0 1 0,7 0 0 15,6 12-3-15,4 3-6 16,6 10 0-16,7 0 0 16,4 7 0-16,6 8 0 15,3 1 0-15,-6 3 0 16,-3-4 0-16,-7 6 0 0,-6-2 0 16,-9-2 0-16,-12 0 0 15,-7-2 0-15,-13-3 0 16,-10-5 0-16,-6-7 0 15,-5-2 0-15,-4-9 0 0,3-9 0 16,-1-5 0-16,6-7 0 16,4-11 0-16,9-7 0 15,12-4 0-15,12-6 0 0,9-4 0 16,18-4 0-16,13-1 0 16,13 4 0-16,9 1 0 15,11 1 0-15,0 9 0 16,0 1 0-16,-1 8-44 0,-6 11-45 15,-10 1-4-15</inkml:trace>
  <inkml:trace contextRef="#ctx0" brushRef="#br0" timeOffset="265181.0989">3791 15079 371 0,'0'0'7'15,"0"0"5"-15,5-10 0 0,-5 10 3 16,0 0 0-16,0 0 0 16,-5 0 2-16,-7 7 0 15,-8 21-6-15,-5 6-4 16,1 12-1-16,-4 7-2 16,1 6-2-16,4 2-2 0,9 0 0 15,3-6 0-15,11-8 0 16,2-5 0-16,14-10 0 15,4-7 0-15,7-7 0 16,6-11 0-16,1-7 0 0,6-6 0 16,-4-6 0-16,4-10 0 15,-4-5 0-15,-1-13 0 16,-10-5 0-16,-6-3 0 0,-8-10 0 16,-9 1 0-16,-4 0 0 15,-16 3 0-15,-7 4 0 16,-5 11 0-16,-5 8 0 15,1 9 0-15,-1 12 0 16,3 10 0-16,2 8 0 16,10 12 0-16,3 4 0 0,4 9 0 15,10 3 0-15,6 5 0 16,12 0 0-16,9-2 0 16,12-1 0-16,1-11-18 15,12 0-68-15,1-7-5 0</inkml:trace>
  <inkml:trace contextRef="#ctx0" brushRef="#br0" timeOffset="265679.8296">4174 15463 449 0,'0'0'5'0,"-7"0"2"0,7 0 1 15,-11-2 1-15,11 2 0 16,-7-11 1-16,7 11-1 16,0-17-4-16,13 10-5 0,4-1 0 15,3-2 0-15,3 5 0 16,-4 2 0-16,4 3 0 16,-3 0 0-16,-3 8 0 15,-4 4 0-15,-6-2 0 16,-7 5 0-16,0 1 0 0,0 0 0 15,-5-1 0-15,-1 0 0 16,-1 0 0-16,1 0 0 16,5 0 0-16,-1 0 0 0,2-3 0 15,0-3 0-15,7 4 0 16,-1-3 0-16,10-1 0 16,-2 2 0-16,5-4 0 0,-2 4 0 15,3-4 0-15,-5 3 0 16,-3-3 0-16,-2 0 0 15,-8 4 0-15,-2-11 0 16,-17 20 0-16,-5-11 0 16,-11 1 0-16,-1 1 0 15,-8-4 0-15,-3 0 0 0,-2-1 0 16,7-5 0-16,-2-1 0 16,17 0-16-16,-4 3-50 15,9-10-23-15</inkml:trace>
  <inkml:trace contextRef="#ctx0" brushRef="#br0" timeOffset="266067.0256">5461 14546 464 0,'0'0'4'0,"0"0"1"16,0 0 1-16,0 0 1 15,0 0 1-15,0 0 0 16,16-5 1-16,9-2-9 0,2-3 0 16,15 2 0-16,-1-4-4 15,9 8-27-15,8-1-54 16,-16 5-5-16</inkml:trace>
  <inkml:trace contextRef="#ctx0" brushRef="#br0" timeOffset="266195.6901">5569 14690 436 0,'0'0'3'0,"0"0"1"16,0 0 2-16,7 0 0 16,8 0 0-16,13-5-1 0,4-3-3 15,15-2-14-15,13-2-66 16,4-7-4-16</inkml:trace>
  <inkml:trace contextRef="#ctx0" brushRef="#br0" timeOffset="268183.2375">6394 12126 209 0,'0'0'11'0,"0"0"5"16,1-8 6-16,-1 8 3 15,4-9 2-15,-4 9 2 0,0-11 0 16,0 11 1-16,-5-12-10 15,-5 6-5-15,-3 5-5 16,-4-4-2-16,-5 2-3 0,-3 3-2 16,-5-3 0-16,-5 3 0 15,3 0 0-15,-3-2-1 16,3 2 0-16,0 0 0 0,4 0-1 16,1 0 0-16,7 5 0 15,1-2-1-15,3 2 0 16,2 2 0-16,3 5-1 15,1 1 1-15,8 7-1 0,0 2 1 16,2 8 0-16,0 5 0 16,0 4 1-16,2 9-1 15,3 6 1-15,-1 3 0 16,1 7 0-16,-1 3 0 16,3 3 1-16,-4 1 0 15,1 3 0-15,1 3 1 0,0 0 0 16,1 3 0-16,1-1 0 15,-2 3 1-15,0 1 0 16,-1 5-1-16,-1 13-1 16,2-2-2-16,-2 5 0 15,-1 0 0-15,-2 2 0 16,3 3 0-16,-3-1 0 16,0-2 0-16,0-8 0 0,0 1 0 15,0 3 0-15,0-3 0 16,0 0 0-16,-3 1 0 15,1-1 0-15,-6-1 0 0,3 0 0 16,-2-2 0-16,-3-2 0 16,0 3 0-16,0-3 0 15,-2 2 0-15,-1-4 0 16,6 2 0-16,-3-7 0 16,1 2 0-16,0-2 0 15,2 0 0-15,-4 0 0 0,7-3 0 16,-6-5 0-16,2 3 0 15,3-5 0-15,-1 1 0 16,0-3 0-16,1-3 0 0,3-2 0 16,-3 1 0-16,2-1 0 15,0-7 0-15,1 2 0 16,-2-35 0-16,4 8 0 16,-1-7 0-16,1 6 0 0,0-1 0 15,0 5 0-15,-3-7 0 16,3 7 0-16,0-2 0 15,0 2 0-15,-2 0 0 16,2-2 0-16,0 6 0 16,0 0 0-16,0-3 0 15,0 2 0-15,2 1 0 16,-2-3 0-16,3-1 0 0,-3 3 0 16,1-5 0-16,-1 0 0 15,0-39 0-15,0 38 0 16,4 1 0-16,-2-1 0 15,-2-1 0-15,0-3 0 0,3 1 0 16,0 2 0-16,-3-5 0 16,0 6 0-16,0-1 0 15,2 3 0-15,1-3 0 16,-3-1 0-16,0 5 0 16,0-7 0-16,2 3 0 15,-2-2 0-15,0 0 0 16,0-6 0-16,0 3 0 0,0-6 0 15,0 1 0-15,0-3 0 16,0 1 0-16,0-25 0 16,0 0 0-1,0 12 0-15,0 1 0 0,0-2 0 16,3 0 0-16,-3-11 0 16,0 0 0-16,0 0 0 15,0 0 0-15,0 0 0 16,0 0 0-16,0 0 0 0,0 0 0 15,0 0 0-15,0 0 0 16,0 0 0-16,0 0 0 16,0 0 0-16,0 0 0 15,0 0 0-15,0 0 0 16,4 0 0-16,0-2 0 0,2-1 0 16,51-31 0-16,-27 16 0 15,8 6 0-15,48-18 0 16,-26 18 0-16,5 0 0 15,5-4 0-15,4 6 0 16,6 3 0-16,-4-4 0 16,2 2 0-16,-5 2 0 15,1 0 0-15,-5 4 0 16,-9-4 0-16,-5 7 0 16,-12 0 0-16,-43 0 0 0,33 0-52 15,-3 4-41 1</inkml:trace>
  <inkml:trace contextRef="#ctx0" brushRef="#br0" timeOffset="272245.3341">6375 6896 56 0,'14'0'3'0,"18"-4"2"0,10 4 1 15,13-3 1-15,18-2 0 16,11 5 2-16,21-2-1 16,12 2 2-16,0 0-3 15,-4 5-1-15,7 0-1 16,1-1 1-16,-4 2 0 0,5-1 1 16,-10-3 0-16,-5-2 0 15,0 2 1-15,-3-2-1 16,-12 0 1-16,-12 0-1 0,-11 0-1 15,-14 0-1-15,-13-2-1 16,-6 2 2-16,-17 0 0 16,-10 0 0-16,-9 0 2 15,0 0 1-15,0 0 1 0,0 0 0 16,0 0-2-16,0 0 1 16,0 0-2-16,0 0-1 15,-4 0-3-15,4 0-1 16,-10 0-2-16,10 0 0 15,-12 7-5-15,12-7-5 0,-15 8-12 16,15-8-19-16,-15 12-24 16,15-12-4-16</inkml:trace>
  <inkml:trace contextRef="#ctx0" brushRef="#br0" timeOffset="284277.3787">7371 12634 379 0,'0'0'6'0,"0"0"1"0,0 0 2 16,0 0 1-16,0 0 1 15,0 0 1-15,-3 7 3 16,3-7 2-16,13 5-4 0,7-2-1 16,5 2-2-16,7-1 0 15,13-1-10-15,-1 2 0 16,4-3 0-16,-4 1 0 16,-3-3 0-16,-2 2 0 15,-9 1 0-15,-9-3 0 16,-5 2 0-16,-9-2 0 0,-7 0 0 15,0 0 0-15,0 0 0 16,0 10 0-16,0-10 0 16,-7 8 0-16,7-8 0 15,-16 12 0-15,7-9-41 0,9-3-48 16,-7 10-3-16</inkml:trace>
  <inkml:trace contextRef="#ctx0" brushRef="#br0" timeOffset="285759.2822">10279 12521 370 0,'0'0'7'0,"5"-14"3"0,-2 4 3 15,-1-2 2-15,-1-3 0 16,4 0 2-16,-5-2 0 0,0-5 1 15,0 7-7-15,-11 2-3 16,-2 1-3-16,-4 2-2 16,-4 8-1-16,-4-1-2 0,-3 3 0 15,3 7 0-15,0 4 0 16,3 1 0-16,7 6 0 16,8-1 0-16,5 5-2 15,4-2 1-15,12 4 1 0,6-1 0 16,8-1 0-16,4-5 0 15,5 3 1-15,0-3-1 16,4-1 2-16,-6-1-2 16,-6-6 0-16,-4 4 0 0,-5-6 0 15,-5 0 0-15,-5 3 0 16,-10-10 0-16,0 15 0 16,-10-7 0-16,-3 1 0 15,-6 5 0-15,-7-7 0 16,-4 2 0-16,-4 2 0 0,-6-6 0 15,5 2 0-15,1-5 0 16,4 1 0-16,2-3 0 16,8 2-10-16,3-2-16 0,4-7-58 15,13 7-3-15</inkml:trace>
  <inkml:trace contextRef="#ctx0" brushRef="#br0" timeOffset="286197.1114">10590 12607 440 0,'0'0'5'0,"0"0"2"15,0 0 2-15,0-11 0 16,0 11 1-16,0-12-1 15,0 12 2-15,0-12 0 0,0 2-11 16,0 10 0-16,20-10 0 16,-10 5 0-16,5 3 0 15,-3 2 0-15,3 2 0 0,-2 5 0 16,2 5 0-16,-8 3 0 16,1 3 0-16,-6 0 0 15,-2 4 0-15,-7-3 0 0,-3 3 0 16,-5-5 0-16,0 3 0 15,2-4 0-15,-2-3 0 16,3-4 0-16,4-2 0 16,8-7 0-16,0 0 0 15,0 10 0-15,8-10 0 0,7 0 0 16,2-2 0-16,6 0 0 16,-1-4 0-16,8 4-4 15,-5-8-9-15,3 1-42 16,-7 1-31-16,2 3-2 15</inkml:trace>
  <inkml:trace contextRef="#ctx0" brushRef="#br0" timeOffset="286717.732">10996 12576 440 0,'0'0'5'0,"0"0"2"0,0 0 1 16,0 0 1-16,-3-12 1 16,3 12 0-16,0-12-1 15,0 12 1-15,10-15-7 16,0 8-3-16,5-1 0 0,-3 4 0 16,6 1 0-16,-4 1 0 15,4 2 0-15,-3 5 0 16,-2-1 0-16,-4 7 0 15,-2-2-3-15,-2 1 1 0,-5 2 0 16,0 0 1-16,-2 1 0 16,-5-3 0-16,-1 2 1 15,-1-1 0-15,-2 1-1 0,3-5 0 16,2 3 0-16,1 0 0 16,5-3 0-16,0 3 0 15,7-3 1-15,8 1-1 16,0 2 1-16,4 1 0 0,4-4 0 15,-3 0 0-15,-1-2-1 16,-1 3 1-16,-2-3 0 16,-9-1 0-16,-7-4 1 15,5 12 0-15,-5-12 0 0,-12 13 0 16,-6-6 0-16,-5-2 0 16,2 3 1-16,-9-2-2 15,0 2 1-15,0-2-1 16,0-3 0-16,10 0-4 15,-3-3-7-15,11-6-61 0,2 6-12 16</inkml:trace>
  <inkml:trace contextRef="#ctx0" brushRef="#br0" timeOffset="291291.444">8405 12354 399 0,'0'0'6'0,"0"0"2"0,0-13 3 16,0 13 3-16,0-15 0 16,0 15 1-16,0-14 2 15,0 14-1-15,0-10-5 16,0 10-11-16,0 0 0 0,0 8 0 16,0 7 0-16,0 6 0 15,-7 4 0-15,-3 7 0 16,-3 3 0-16,-4 2 0 0,-3 1 0 15,-3-4 0-15,1-5 0 16,-2-1 0-16,1-9 0 16,6 2 0-16,2-7 0 15,3-4 0-15,1-2 0 0,11-8 0 16,-7 7 0-16,7-7 0 16,12 2 0-16,1-2 0 15,10 0 0-15,-3-2 0 16,10-1 0-16,-2 1 0 0,2 2 0 15,0-2 0-15,-5 2 0 16,-2-3 0-16,-6 3 0 16,-2 0 0-16,-5 0 0 15,-10 0 0-15,13 0 0 0,-13 0-12 16,0 0-26-16,17 3-49 16,-17-3-1-16</inkml:trace>
  <inkml:trace contextRef="#ctx0" brushRef="#br0" timeOffset="292009.0136">8634 12599 414 0,'0'0'6'0,"0"0"3"0,0 0 2 16,0 0 1-16,0 0 0 15,0 0 0-15,0 0 0 16,7-10 0-16,-7 10-7 15,23-10-2-15,-11 7 0 16,8-1-3-16,3 4-2 16,-4-3 2-16,1 3 0 0,-3 3-1 15,-2 1 1-15,-5 4-1 16,-5 1 1-16,-5 5-1 0,-3 1 1 16,-6 0 0-16,-1-1-1 15,-3 1 1-15,1-3-1 16,3 1 1-16,-2-4-1 0,9 2 0 15,-1-5 0-15,3-6 1 16,12 18-1-16,1-10 1 16,4-1 0-16,3 1 0 15,3 2 0-15,0-3 0 0,-4 0 0 16,-1-2 0-16,-4 3 0 16,-3-3 0-16,-11-5 1 15,2 18-1-15,-7-9 1 16,-8-2 0-16,-6 4 0 0,-4-4-1 15,-2 3 0-15,-5-3-1 16,-2-2-1-16,2 2-3 16,1-4-4-16,6 2-17 15,8-5-59-15,2 0-1 16</inkml:trace>
  <inkml:trace contextRef="#ctx0" brushRef="#br0" timeOffset="292428.3054">9454 12319 403 0,'0'0'6'0,"0"0"1"15,-2-7 1-15,2 7 1 16,-13-7 0-16,1 7 1 0,-3 0 1 16,-5 0 0-16,-2 14-5 15,-6 4-2-15,-2 1-1 16,3 10-1-16,-2 0 0 16,9 5-1-16,2-2-1 0,8 3 1 15,8-3-1-15,2-3 0 16,10-1 1-16,7-6 1 15,11 1 0-15,4-8 1 0,2-3 0 16,9-5 0-16,-6-5 1 16,3-2-4-16,-5 0 0 15,-5-2 0-15,-8-1 0 16,-8-1 0-16,-1 4 0 16,-13 0 0-16,10-3-22 0,0 3-64 15,-10 0-2-15</inkml:trace>
  <inkml:trace contextRef="#ctx0" brushRef="#br0" timeOffset="292662.4537">9733 12607 471 0,'0'0'5'0,"0"0"2"16,0 0 1-16,0 0-1 15,0 0 0-15,0 0-1 16,0 6-6-16,-3 7 0 0,3 10 0 16,-5-1 0-16,3 4 0 15,2 7 0-15,-2 5 0 16,-7 1-41-16,9-9-45 16,4-5-5-16</inkml:trace>
  <inkml:trace contextRef="#ctx0" brushRef="#br0" timeOffset="299660.1543">7520 13424 256 0,'0'0'9'0,"0"0"4"16,0 0 4-16,0 0 2 0,0 2 3 15,0-2 0-15,0 0 1 16,0 0 0-16,0 0-8 15,0 0-4-15,5 10-3 16,3-8-2-16,11-2 0 16,6 4 0-16,8-2-1 0,6 1 2 15,6-3-1-15,5 4 1 16,-3-4-3-16,-4 3 0 16,-1-3-1-16,-10 0-2 15,-5 2 1-15,-6-2-2 0,-7 3 1 16,-4-3-1-16,-10 0 1 15,12 3-1-15,-12-3 0 16,0 0 0-16,0 0 0 0,0 0 0 16,0 0-2-16,0 0-4 15,0 0-7-15,0 0-27 16,0 0-46-16,0 0 0 16</inkml:trace>
  <inkml:trace contextRef="#ctx0" brushRef="#br0" timeOffset="300140.2797">8455 13240 408 0,'0'0'5'15,"0"0"2"-15,0 0 1 16,0 0-1-16,0 0 1 16,0 0-1-16,-5 0 0 0,-1 8 1 15,1 7-5-15,-4 2-2 16,2 3-1-16,-3 5 0 16,-5 0 2-16,0 2-1 0,-3 0 0 15,1-5 1-15,-5-1-1 16,4 0 0-16,-5-3 0 31,4-3 0-31,1-3-1 16,6-4 0-16,-2-4 0 0,14-4-1 15,-6 11 1-15,6-11 0 16,17 0 1-16,2 0-1 16,7 0 1-16,4 0 0 0,0 0 0 15,7-3 1-15,-1 0-1 16,-4 3 0-16,-6-2 0 15,-2 2 0-15,-5 0-2 16,-4 0-2-16,-5 0-4 16,0 2-11-16,-8 10-64 15,-2-12-3-15</inkml:trace>
  <inkml:trace contextRef="#ctx0" brushRef="#br0" timeOffset="300679.7572">8793 13479 422 0,'0'0'5'0,"0"0"2"15,0 0 2-15,-8-8 0 0,8 8 2 16,-4-9-1-16,4 9 0 15,-6-15 0-15,6 15-4 16,10-14-3-16,5 10-2 16,0-1 0-16,4 2-2 0,2 0 0 15,2 3 0-15,-1 3 1 16,-5 2-2-16,-2 2 1 16,-5 4-1-16,0 1 0 0,-4 0 1 15,-6 1-1-15,0 4 1 31,-4-2-1-31,-3 0 1 16,2-3 0-16,-2-1-1 16,2-2 1-16,3 2 1 15,2-11 0-15,2 14 0 0,5-12 1 16,5 6 0-16,1-1 0 16,4 0 1-16,0 1 0 15,2 0-2-15,0-4 1 0,-4 4-1 16,-3-4 0-16,-2 1 1 15,-10-5-1-15,4 13 1 0,-4-13 0 16,-9 16 0-16,-5-9 0 16,-4-2 0-16,-7 2 0 15,-2-2 0-15,-1 0-1 16,-4-3-1-16,8 1-2 16,-1-3-5-16,2 0-18 0,-12-5-59 15,25 0-1-15</inkml:trace>
  <inkml:trace contextRef="#ctx0" brushRef="#br0" timeOffset="301347.0092">9450 13290 391 0,'0'0'5'0,"7"-10"3"15,-2 1 3-15,2-1 0 0,-1-5 2 16,1-1 0-16,-2-4 1 15,-3 6 0-15,-2-1-5 16,-5 0-3-16,-10 6-3 16,0 3-1-16,-5 5-1 0,-2 1-2 15,-3 0 1-15,5 7-1 16,-2 2-1-16,2 8 1 16,7 1 0-16,6-3 0 15,5 5 0-15,2 2 1 0,9 0-1 16,9-2 1-16,9 2 1 15,6-1-1-15,4-5 1 16,0 2-1-16,3-4 1 16,-3 4-1-16,-2-9 0 0,-7 5 0 15,-6-8-1-15,-10 7 1 16,-2-2 1-16,-10-5-1 16,-3 2 1-16,-11 2 0 15,-6 0 0-15,-17-1-1 16,-3 1 1-1,-5-4-3-15,3-2-4 16,-3-4-6-16</inkml:trace>
  <inkml:trace contextRef="#ctx0" brushRef="#br0" timeOffset="301579.7623">9827 13397 453 0,'0'0'2'0,"0"9"-1"16,0-9 2-16,0 18-1 16,0-4 1-16,0 4-1 0,0 0 1 15,0 6-3-15,0-7-8 16,5 4-28-16,-3-2-47 0,6-3-1 15</inkml:trace>
  <inkml:trace contextRef="#ctx0" brushRef="#br0" timeOffset="302073.301">10346 13201 422 0,'0'0'4'0,"0"-10"1"16,0 0 2-16,0-2 0 0,-7 0 2 15,-1-1-1-15,-4 1 1 16,0-4 0-16,-6 9-3 0,-4 4-2 15,0 3-2-15,2 3-1 16,0 9-1-16,3 0-1 16,5 9 0-16,1-1 1 15,8-1-1-15,3 4 1 16,11 1 0-16,1-1 1 0,11-3-1 16,4 2 1-16,1-2-1 15,4-2 1-15,0-2 0 16,-4 0-1-16,-3-7 0 15,-4 1 0-15,-3 2 0 16,-6-4 0-16,-7 2 1 0,-5-10-1 16,-7 14 1-16,-8-8 0 15,-3 4 0-15,-7-5 0 16,-2 0 0-16,-5-1-1 16,-3-1 0-16,8 0-3 0,-1-3-5 15,9 0-16-15,1 2-60 16,6-2-2-16</inkml:trace>
  <inkml:trace contextRef="#ctx0" brushRef="#br0" timeOffset="302511.988">10610 13451 435 0,'0'0'5'0,"0"0"2"16,0 0 2-16,-8-13 1 0,8 13 1 15,-6-9 0-15,6 9 1 16,-6-15-1-16,6 5-11 16,1 0 0-16,-1 10 0 0,19-12 0 15,-8 7 0-15,6 3 0 16,-3 2 0-16,1 0 0 15,0 2 0-15,-2 8 0 16,-1 2 0-16,-5 3 0 0,-1 0 0 16,-6 3 0-16,0 1 0 15,-13 4 0 1,1-2 0-16,-6-1 0 16,6-2 0-16,-3-3 0 15,3-3 0-15,2-2 0 16,10-10 0-16,0 8 0 15,4-8 0-15,9 0 0 0,4 0 0 16,9-6 0-16,4 4-3 16,-4-5-43-16,10 0-41 15,-3-6-3-15</inkml:trace>
  <inkml:trace contextRef="#ctx0" brushRef="#br0" timeOffset="303006.4128">11058 13399 449 0,'0'0'5'15,"0"0"1"-15,-11-10 2 16,11 10 0-16,-2-12 1 16,2 12 0-16,0-15 0 15,0 8-1-15,8-1-8 0,4 1 0 16,6 5 0-16,1-4 0 15,-1 6 0-15,1 0 0 16,1 6 0-16,-2 0 0 16,-6 5 0-16,-2-1 0 15,-4 0 0-15,-4 4 0 0,-2-2 0 16,0 3-2-16,-2-2 1 16,-4 2 0-16,1-3 0 15,-2-2 0-15,2 0 0 0,0 3 1 16,5-1-1-1,3-3 1-15,4 3 0 16,5-1 0-16,3-2 0 16,6 4 1-16,-5-2-1 15,7-5 1-15,-8 2-1 16,2-1 0-16,-9 1 0 0,1-1 0 16,-9-7 1-16,4 15-1 15,-4-15 1-15,-13 15-1 16,-2-7 1-16,-5-4 0 15,-3-2 1-15,-4 4-2 16,-3-3 0-16,0-3 0 16,4 2-4-16,-3-2-31 15,5-2-50-15,4-1-3 0</inkml:trace>
  <inkml:trace contextRef="#ctx0" brushRef="#br0" timeOffset="307409.7979">8728 14212 357 0,'0'0'8'16,"0"0"2"-16,0 0 3 15,0 0 2-15,10-10 1 16,-10 10 0-16,0 0-1 0,0 0 1 16,11-7-7-16,-11 7-3 15,2 9-2-15,-2 3-2 16,0 6-1-16,-7 2 1 16,-1 2-1-16,-4 3 1 0,-4 2 0 15,-3-2 0-15,-4-1 0 16,3-1 0-16,-5-1-1 15,1-5 0-15,4-2 0 16,2-3 0-16,3-1-1 16,5-5 0-16,10-6-1 0,-12 12 2 15,12-12-1-15,0 0 1 16,18 6-1-16,1-6 1 16,6 0 1-16,5 0 0 15,7-1-2-15,1-2 0 0,-1-5 0 16,0 2 0-16,-2 5 0 15,-5-4 0-15,-8 5 0 16,-2-3 0-16,-8 3 0 16,-2 0 0-16,-10 0 0 0,13 0 0 15,-13 0 0-15,0 0-8 16,0 0-14-16,-18 13-63 16,18-13-3-16</inkml:trace>
  <inkml:trace contextRef="#ctx0" brushRef="#br0" timeOffset="307939.2619">9141 14395 444 0,'0'0'4'0,"0"0"2"16,0 0 1-16,-8-10 2 0,8 10 1 15,-7-12 1-15,7 12-1 16,-7-14 0-16,7 14-10 16,0-12 0-16,0 12 0 0,14-7 0 15,2 7 0-15,4 0 0 16,-1 0 0-16,4 5 0 16,-3 3 0-16,-3-2 0 15,-2 5 0-15,-5 2 0 16,-5-1 0-16,-5 1-2 0,0-1 1 15,-3 0 1-15,-5 0-1 16,-3 1 0-16,5-1 0 16,-1 1 1-16,1-3-1 15,2-1 1-15,4 2-1 16,0-4 2-16,8 3-1 0,4-5 1 16,2 4 0-16,5-1 0 15,2-1 0-15,2 1-1 16,-4-1 1-16,-1-2-1 0,-6 0 0 15,-1 3 0-15,-11-8 2 16,5 13-2-16,-5-13 0 16,-16 12 0-16,2-5 0 0,-9 0 0 15,-4-1 0-15,-2-2 0 16,-2-1 0-16,1 1-6 16,0-4-4-16,11 0-19 15,4 0-56-15,0-4-1 16</inkml:trace>
  <inkml:trace contextRef="#ctx0" brushRef="#br0" timeOffset="308791.3037">10045 14400 459 0,'0'0'4'0,"0"0"2"0,0 0 1 16,0 0 2-16,0 0 0 16,0-9 1-16,0 9-3 15,0-8-7-15,0 8 0 0,9-13 0 16,-9 13 0-16,19-11 0 15,-4 7 0-15,0 2 0 0,0 2 0 16,2 0 0-16,-4 5 0 16,1 4 0-16,-3 1 0 15,-4 4 0-15,-4 0 0 16,-3 3 0-16,0 0 0 0,-3 1 0 16,-6 2 0-1,-2 0 0-15,-1-1 0 0,-3-1 0 16,2-4 0-16,1-1 0 15,4-4 0-15,4 2 0 16,4-11 0-16,0 10 0 0,7-10 0 16,6 0 0-16,1 0 0 15,6 0 0-15,3-8 0 16,4 3-24-16,15-5-62 16,-14-3-3-16</inkml:trace>
  <inkml:trace contextRef="#ctx0" brushRef="#br0" timeOffset="309306.0707">10421 14345 457 0,'0'0'4'16,"0"0"2"-16,0 0 1 15,0 0 1-15,0 0 0 0,0 0 1 16,-2-10 0-16,2 10-6 15,2-7-3-15,8 5 0 16,0-4 0-16,5 4 0 16,0 2 0-16,0 0 0 15,2 0 0-15,-2 2 0 16,-3 4 0-16,-1-2 0 0,-11-4 0 16,12 17 0-16,-10-6 0 15,-2 1 0-15,-2 1 0 16,-3-1 0-16,-2-2 0 0,-1 2 0 15,-2 1 0-15,5-4 0 16,-2 2 0-16,7-11 0 0,-5 14 0 16,5-4 0-16,0-10 0 15,10 15 0-15,2-7 0 16,-2-1 0-16,5 1 0 16,0-1 0-16,0-2 0 15,0 0 0-15,-3 0 0 0,-5 0 0 16,-7-5 0-16,11 7 0 15,-11-7 0-15,0 9 0 16,0-9 0-16,-18 11 0 16,-1-7 0-16,0 1 0 15,-5 1 0-15,-1-1 0 16,-5 0 0-16,5 3 0 0,-2-6 0 16,7 5 0-16,-5 5-65 15,9-9-23-15</inkml:trace>
  <inkml:trace contextRef="#ctx0" brushRef="#br0" timeOffset="313306.8025">8289 15337 351 0,'0'0'6'0,"0"0"5"15,-11 0 0-15,11 0 3 16,0 0-1-16,0 0 0 0,-7 4 3 15,7-4 0-15,7 10-4 16,11-4-2-16,7 0 0 16,12 2-2-16,7 0 1 0,11-4-1 15,5 4-5-15,2-6-3 16,-5 0 0-16,-2-2 0 16,-8 0 0-16,-10 0 0 15,-10 0 0-15,-6 0 0 0,-10 3 0 16,-11-3 0-16,11 2 0 15,-11-2 0-15,0 0 0 16,-7 0 0-16,7 0 0 16,-13 0 0-16,13 0 0 0,-14-2 0 15,14 2 0-15,-13-5 0 16,13 5 0-16,0 0 0 16,0 0-13-16,-13-2-27 15,3 2-50-15,10 0 0 0</inkml:trace>
  <inkml:trace contextRef="#ctx0" brushRef="#br0" timeOffset="313954.3818">9412 15080 385 0,'0'0'5'0,"0"0"3"0,0 0 2 16,0-9 2-16,0 9 0 16,-10-14 1-16,0 6 0 15,-5 3 0-15,-5 2-4 16,-7 3-4-16,0 6-1 0,-9 10-1 15,5 7-2-15,-4 7 1 16,5 5 0-16,3-2 0 16,7 8 0-16,10-7 0 15,5 3 0-15,5-1 1 16,15-9 0-16,7-6-3 0,13-3 0 16,2-5 0-16,8-4 0 15,-1 0 0-15,6-9 0 16,-8 0 0-16,0 0 0 0,-8 0 0 15,-10-3 0-15,-4 0 0 16,-8 0 0-16,-5 3 0 16,-7 0 0-16,0 0 0 15,0 0 0-15,0 0 0 0,0 0 0 16,0 0 0-16,3-9 0 16,-3 9 0-16,0 0 0 15,0 0 0-15,-7 0-5 16,7 0-46-16,0 0-39 0,0 5-2 15</inkml:trace>
  <inkml:trace contextRef="#ctx0" brushRef="#br0" timeOffset="314207.94">9828 15326 438 0,'0'0'3'0,"0"0"1"15,0 0 3-15,-3 11 0 0,0 1 2 16,0 2 0-16,-1 3 0 16,-2 3 1-16,5 6-3 15,-5-4-2-15,2 3-2 0,3-3-3 16,1-2 0-16,0-2 0 16,0-1 0-16,0-2-4 15,1-3-4-15,-1-12-8 16,10 14-25-16,-10-14-46 15,0 0-1-15</inkml:trace>
  <inkml:trace contextRef="#ctx0" brushRef="#br0" timeOffset="315071.6241">10359 15153 305 0,'0'0'7'16,"0"0"6"-16,5-9 2 15,-5 9 4-15,5-18 2 16,-3 8 1-16,1-2 1 0,-3-1 1 16,0-2-6-16,-5 5-5 15,-3-2-4 1,-4 5-3-16,-6 1-2 0,-4 2-1 16,-3 4-1-16,-5 0-2 15,-2 4-1-15,2 6 0 0,3 2 0 16,5 4 0-16,2 3 0 15,7 1 1-15,11 6-1 16,4-5 2-16,16 1 0 0,9 1 0 16,3-3 0-16,12 2 0 15,2-5 1-15,4-2-2 16,-3 0 1-16,-3-6-1 16,-4 2 1-16,-9-4-2 0,-4 4 1 15,-11-7 0-15,-1 1 0 16,-13-5 0-16,3 13 1 15,-8-9 0-15,-12 4 0 16,-3 0 1-16,-7-4-2 16,-3 4 0-16,-5-4 0 15,-2 1 0-15,0-5 0 0,6 3 0 16,-4-3 0-16,10 0 0 16,4-3-4-16,5 3-5 15,4-5-12-15,12 5-22 0,0 0-43 16,0-9-3-16</inkml:trace>
  <inkml:trace contextRef="#ctx0" brushRef="#br0" timeOffset="315655.6595">10640 15276 430 0,'0'0'5'0,"0"0"2"0,0 0 2 16,0-11 2-16,0 11 1 16,-2-18 0-16,2 8 0 0,0-2 1 15,4-1-13-15,4 3 0 16,2 3 0-16,5 2 0 16,0 2 0-16,0 3 0 15,2 3 0-15,0 7 0 0,-4 0 0 16,2 5 0-16,-6 0 0 15,-3 4 0-15,-6 1 0 16,0 0 0-16,-8 0 0 16,-4 2 0-16,-4-4 0 15,-3 2 0-15,1-6 0 0,1 1 0 16,0-3 0 0,4-3 0-16,3-5 0 0,10-4 0 15,0 0 0-15,-5 11 0 16,5-11 0-16,13 0 0 0,-1 0 0 15,6 0 0-15,1 0 0 16,4-3 0-16,2 0 0 16,-2-2 0-16,-2 1 0 15,0 4 0-15,-7-9-20 0,1 7-66 16,-4 0-4-16</inkml:trace>
  <inkml:trace contextRef="#ctx0" brushRef="#br0" timeOffset="316188.1948">11120 15228 447 0,'0'0'5'0,"0"0"1"15,0 0 3-15,0 0 1 16,0 0 2-16,-7-10 0 15,7 10-2-15,0 0-10 0,-8-10 0 16,8 10 0-16,8-8 0 16,1 8 0-16,3 0 0 15,6 0 0-15,-1 0 0 16,1 2 0-16,0 6 0 0,-4 0 0 16,-2-1 0-16,-4 5 0 15,-3-2 0-15,-5 2 0 16,0 1 0-16,0-1 0 0,-5 0 0 15,1 0 0-15,-5 2 0 16,5-4-2-16,-1 2 2 16,2-2 0-16,3-1 2 15,0 1-2-15,8 0 0 16,1 0 0-16,7-3 0 0,-2 4 0 16,6-2 0-16,-2 0 0 15,1-5 0-15,-2 4 0 16,-1-4 0-16,-6 1 0 15,-10-5 0-15,12 15 0 0,-12-15 0 16,-5 15 0-16,-10-11 0 16,-3 2 0-16,-1-1 0 0,-8 0 0 15,-3-1 0 1,0 2 0-16,-2-6 0 0,8 5 0 16,-5-5-5-16,12 1-34 15,3 3-47-15,3-4-3 16</inkml:trace>
  <inkml:trace contextRef="#ctx0" brushRef="#br0" timeOffset="317686.9184">8418 16104 96 0,'0'0'5'0,"0"0"7"0,-7 0 9 15,7 0 6-15,-13 0 4 16,13 0 2-16,-17 0 1 15,9 2 0-15,8-2-3 16,-15 3-5-16,15-3-4 16,0 0-4-16,5 12-3 0,7-6-1 15,13-2-1-15,7 1 0 16,9 0 0-16,5 1-2 16,7 0-2-16,2-2-2 15,-4 1-2-15,-1-4-2 16,-5 2 0-16,-7 0-1 0,-11-1 0 15,-5-2-1-15,-7 0 0 16,-3 3 1-16,-12-3 0 16,11 0 0-16,-11 0-1 0,0 0 1 15,0 0-2-15,0 0 0 16,0 0-2-16,-8 3-5 16,8-3-8-16,-10 7-21 0,-8-3-52 15,18-4-1-15</inkml:trace>
  <inkml:trace contextRef="#ctx0" brushRef="#br0" timeOffset="318172.3571">9557 16104 353 0,'0'0'7'0,"0"-10"4"0,-1 1 1 16,-2-3 2-16,-6-3 1 16,2 0 1-16,-6-3 0 0,-3 1 1 15,-3 2-7-15,-4 3-3 16,2 7-3-16,-9 2-1 16,7 3-2-16,-4 5 0 15,4 7-1-15,4 3 0 0,1 3-1 16,8-1 1-16,8 2 0 15,2 2 0-15,12-1 0 16,8 1 0-16,8-3 0 16,6 0 1-16,3-1-1 0,3 3 0 15,0-3 1 1,0-3-1-16,-6 2 0 0,-4-3 0 16,-7-1 0-16,-6 0 0 15,-7 0 0-15,-7-2 1 16,-6 0 0-16,-10 0-1 0,-6-3 2 15,-9 0-2-15,-6 0 1 16,-3-1 0-16,-3-4-1 16,-2-2 0-16,-1 0 0 15,8 0-2-15,1 0-1 0,6-2-5 16,9 0-10-16,3-3-26 16,16 5-41-16,0-13-3 15</inkml:trace>
  <inkml:trace contextRef="#ctx0" brushRef="#br0" timeOffset="318388.9464">9813 16162 423 0,'0'0'4'0,"0"0"2"0,0 0 2 16,12 1 0-16,-12-1 2 0,14 18 0 15,-6-3 1-15,-1 2-1 16,3 3-2-16,-5 4-4 15,-2 2 0-15,2 1-3 16,-3-3-1-16,1 0-2 0,2 0-3 16,-3-4-5-16,5-1-17 15,-1 4-59-15,1-8-2 16</inkml:trace>
  <inkml:trace contextRef="#ctx0" brushRef="#br0" timeOffset="318889.7142">10493 16075 392 0,'0'0'5'0,"0"-10"2"16,0 3 0-16,-2-4 2 16,-3-1 1-16,-5 0 0 0,0-1 0 15,-2 3 1-15,-8 5-5 16,-3 3-2-16,-1 4 0 16,-4 5-2-16,0 8 0 0,6 0-2 15,3 2 0-15,4 4 0 16,10 1 0-16,5-2 0 15,5 1 0-15,10-3 0 16,12 2-1-16,0 0 2 0,5 0-1 16,6-1 1-16,-1-4-1 15,-2 3 0-15,0-3 0 16,-8-3 0-16,-3 3 0 16,-6-5 0-16,-6 0 0 15,-12-10 1-15,6 16-1 0,-13-8 1 16,-14-2 0-16,-1-2-1 15,-8 4 1-15,-5-3-1 16,-2-2-1-16,-2-1-2 16,2-2-1-16,7 0-6 0,10 0-25 15,20 0-49-15,-18-10 0 16</inkml:trace>
  <inkml:trace contextRef="#ctx0" brushRef="#br0" timeOffset="319309.5244">10806 16220 435 0,'0'0'5'0,"0"0"2"0,0 0 1 15,-5-7 1-15,5 7 1 16,0 0 0-16,-7-12 0 0,7 12 0 15,0-10-5-15,0 10-3 16,19-7-2-16,-8 4 0 16,4 3 0-16,2 0 0 15,0 0 0-15,-2 5-2 0,-5 5 1 16,1 2 0-16,-9 3 0 16,-2 3 0-16,0-2 1 15,-8 5 0-15,-2-4-1 16,-2 3 1-16,-7-1 0 0,6-1 0 15,3-3 0-15,-3 0-1 16,6-6 1-16,7-9 1 16,-7 15-1-16,7-15 1 15,10 3 1-15,2-3 0 0,5 0 0 16,5 0-2-16,6-3-3 16,2-6-4-16,10 3-16 15,4-6-62-15,-6-2-4 16</inkml:trace>
  <inkml:trace contextRef="#ctx0" brushRef="#br0" timeOffset="319809.9724">11294 16174 400 0,'0'0'7'0,"0"0"4"15,0 0 1-15,0 0 2 16,0 0 0-16,-3-11 1 15,3 11-1-15,3-10 1 16,7 4-8-16,2 3-5 0,6-2-2 16,1 2 0-16,4 0 0 15,-1 3 0-15,-1 0 0 16,-2 3 0-16,-4 5-2 16,-8-1-2-16,-2 5 1 0,-2-1-1 15,-3 3 0-15,-3 2 0 16,-4-2 2-16,-3 1-1 15,0 0 1-15,-5 0 0 0,5-3 0 16,0-1 1-16,2 1 0 16,4 0 1-16,2-2 0 15,2-1 0-15,6 2 1 16,4-2 0-16,6 0 1 0,-2-2 0 16,6 0-1-16,-3 0 1 15,1-1-1-15,0 0 0 16,-6 0-1-16,-2-4 1 0,-10-2-1 15,10 7 2-15,-10-7-1 16,0 10 1-16,-10-5 0 16,-5 0 0-16,-5 2 0 15,-5-4 0-15,-5 5-1 16,0-7-1-16,3 2-1 16,-3 0-2-16,4-3-6 0,8 0-30 15,0 0-47-15,6-6 0 16</inkml:trace>
  <inkml:trace contextRef="#ctx0" brushRef="#br0" timeOffset="322664.2793">9797 16988 328 0,'0'0'7'0,"0"0"6"15,7-10 4-15,-7 10 2 0,5-17 1 16,-1 7 1-16,-2 0 1 16,-2-4 0-16,0 2-6 0,-7-1-7 15,-6 6-2-15,-8 7-3 16,0 0-1-16,-9 15-2 16,-7 2 1-16,-4 12-2 15,2 9 0-15,0 4 0 0,6 2 0 16,6-1 0-16,16-21 0 15,4 2 0-15,7-1 0 16,0 0 0-16,7-2 0 16,5 1 0-16,6-4 0 15,2-4 0-15,8 2 0 16,-1-3 0-16,3-1 0 0,2-3 0 16,-2-1 0-16,2-1 0 15,-2-1 0-15,0-2 0 16,0-2 0-16,-3-2 0 0,-3 0 0 15,-3 0 0-15,-4-5 0 16,-5 4 0-16,-2-5 0 16,-10 6 0-16,0 0 0 15,6-7 0-15,-6 7 0 0,0 0 0 16,-11-5-20-16,11 5-69 16,-7 0-2-16</inkml:trace>
  <inkml:trace contextRef="#ctx0" brushRef="#br0" timeOffset="323154.5285">10192 17244 483 0,'0'0'3'16,"0"0"2"-16,-4-15 1 0,4 15 1 15,-3-19 0-15,1 8-7 16,2 1 0-16,0-5 0 16,5 3 0-16,-5 12 0 15,17-10 0-15,-5 7 0 16,4 3 0-16,-2 5 0 0,2 6 0 15,-4 3 0-15,0 2 0 16,-4 1 0-16,-8-7 0 16,0 2 0-16,0 0 0 0,-6 0 0 15,-6 3 0-15,2 0 0 16,-3 1 0-16,4-1 0 16,-3-3 0-16,-1 2 0 15,1-1 0-15,1-1 0 16,2-2 0-16,1 1 0 15,6-2 0-15,-3 2 0 16,5-11 0-16,3 12 0 0,6-11 0 16,3-1 0-16,6 0 0 15,2 0 0-15,-1-1-35 0,11-2-51 16,-7-2-4-16</inkml:trace>
  <inkml:trace contextRef="#ctx0" brushRef="#br0" timeOffset="323673.1393">10610 17186 457 0,'0'0'5'16,"0"0"2"-16,-5-9 1 0,5 9 1 15,0-12 1-15,0 12 0 16,0-13-5-16,0 13-5 15,15-12 0-15,0 7 0 16,2 2 0-16,3 3 0 0,0 0 0 16,2 0 0-16,-2 5 0 15,-2 5 0-15,-6 0 0 16,-5 2 0-16,-2 3 0 0,-5 0 0 16,-7 1-3-16,0 3 1 15,0-12-1-15,2 3 1 16,-3-3 0-16,3 4 1 15,-2-2 0-15,4 1 1 16,-2-2 0-16,3 2 1 0,2 0 1 16,0 0 1-16,5 0 0 15,0-1-1-15,4-1 1 16,-2 4-3-16,4-3 0 16,-1-1 0-16,3 2 0 15,-4 3 0-15,3-6 0 16,-1 4 0-16,-1 1 0 0,-6-3 0 15,1 1 0-15,-5 0 0 16,0 0 0-16,-5 0 0 0,-2 1 0 16,-6-2 0-16,-1-1 0 15,-2-1 0-15,-3 1 0 16,1-1 0-16,1 0 0 16,-3-2-14-16,0-5-66 0,3 8-7 15</inkml:trace>
  <inkml:trace contextRef="#ctx0" brushRef="#br0" timeOffset="325624.7628">11612 11883 340 0,'0'0'3'0,"0"0"1"15,0 0-1-15,0 0 0 0,0 0 0 16,10-7 1-16,4 3 1 15,16 0 1-15,8-4-3 16,17 3 0-16,7 3 0 0,10 2 2 16,0 0-2-16,-2 10-1 15,-6 10 1-15,-6 7 0 16,-8 13 1-16,-16 12 1 0,-12 10 1 16,-7 12 0-16,-3 10 1 15,-3 13 1-15,-2 5-1 16,0 4 1-16,3 8-2 0,3 3 0 15,1 6 1-15,-1 4-1 16,4 4 0-16,-4 10 2 16,1 5 0-16,-2 11-2 15,-2 1 0-15,3 8-1 16,0 0-5-16,-1 4 0 16,3-1 0-16,2 0 0 15,8-1 0-15,3-7 0 0,-1-2 0 16,4-6 0-16,5-2 0 15,1 0 0-15,-2-2 0 16,3-3 0-16,-6-2 0 0,0-3 0 16,1 3 0-16,-5-5 0 15,2-6 0-15,0-4 0 16,0-2 0-16,-17-68 0 0,2 5 0 16,0 1 0-16,0 4 0 15,2-4 0-15,3 3 0 16,-5 0 0-16,5 2 0 15,-2-4 0-15,-1 1 0 16,-2-6 0-16,4 2 0 0,-7-4 0 16,6 0 0-16,-6-9 0 15,4 2 0-15,-3-6 0 16,-13-46 0-16,9 34 0 16,1 0 0-16,-5-12 0 15,1-2 0-15,-6-20 0 16,0 0 0-16,-3 13 0 15,-7-3 0-15,-37 20 0 16,-36-6 0-16,17-4 0 0,-17 7 0 16,-29 6-81-16,-10-1-9 15</inkml:trace>
  <inkml:trace contextRef="#ctx0" brushRef="#br0" timeOffset="421352.0269">9789 14062 341 0,'0'0'7'0,"0"0"3"15,0 0 5-15,0 0 2 16,-2-9 0-16,2 9 1 16,-9-10 1-16,9 10-1 0,-18-5-6 15,0 5-4-15,1 5-2 16,-5 11-3-16,-3 0-2 15,-3 7-1-15,-2 6-1 0,4 1 0 16,-4 2 0-16,10-2 0 16,2 2 0-16,6-2-1 15,5-3 2-15,7 0 0 16,0-4 0-16,14 2 1 16,2-5 1-16,4-3 0 0,10-3 0 15,1-4 1-15,7-4 1 16,-3-5-1-16,-1-1 0 15,1 0 0-15,-6 0 0 16,-3 0-3-16,-9-1 0 0,-2-2 0 16,-5 3 0-16,-10 0 0 15,12 0 0-15,-12 0 0 16,0 0 0-16,0 0 0 16,0 0 0-16,0 0 0 15,0 0 0-15,0 0 0 16,0 0 0-16,-7-3 0 0,7 3 0 15,-10-2 0-15,10-10-52 16,0 12-39-16</inkml:trace>
  <inkml:trace contextRef="#ctx0" brushRef="#br0" timeOffset="424568.1589">6745 9193 272 0,'0'0'6'0,"0"0"1"0,0 0 4 16,0 0 2-16,-9-7 2 16,9 7-1-16,0 0 0 15,0 0-1-15,0 0-2 16,0 0-2-16,0 0 0 0,26-11-2 15,4 7 1-15,12-4 1 16,15-4 1-16,13-1 1 16,9-4-1-16,13-3-1 15,3 4-2-15,2-5-2 16,-5 4-1-16,-8 2-2 16,-9 2 0-16,-13 4 0 0,-10 4-1 15,-12 0-1-15,-13 2 1 16,-4 3-1-16,-11 0 2 15,-12 0 1-15,7 0 0 0,-7 0 1 16,0 0 0-16,0 0 0 16,-7 5 0-16,7-5 1 15,-14 3-5-15,14-3 0 16,-18 2 0-16,18-2 0 0,-15 5 0 16,15-5 0-16,-10 7-11 15,10-7-28-15,0 0-45 16,-5 10-3-16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6:59:50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 4917 32 0,'0'0'4'15,"0"0"1"-15,9-3 2 16,7 3 2-16,-4-1 2 15,8 1 1-15,7-3 1 0,6 3 2 16,4 0-2-16,2 0-3 16,9 0 0-16,-4 0-2 15,11 0 0-15,0 3-1 16,0-2-1-16,7 2 0 0,0 2-2 16,7-5 1-16,1 6-1 15,1-4 1-15,2 2-1 16,1 2 1-16,4-4-1 15,-4 3 3-15,1-3-1 16,5 1-1-16,-4 2 2 16,2-3-1-16,-1 0-1 0,1 4-1 15,2-4 1-15,-2 0-2 16,2 1 0-16,-1-1 1 16,1 1-1-16,-1-3-1 0,1 0 0 15,-1 0 1-15,-2 0 0 16,3-3 0-16,-4 1 0 15,4-1 0-15,-2 1-1 0,0 0 1 16,3-1 0-16,-5 0 0 16,2 1-1-16,-4 2-1 15,1-2 1-15,-7 2-1 16,2 0 0-16,1 0 0 16,-7 0-1-16,-4 0 1 15,2 0-1-15,-2 0 1 0,0 0 0 16,-3 0 0-16,-3 0 0 15,0-3 0-15,-1 3 0 16,2-2-1-16,2 2 1 16,-5 0 0-16,0 0-1 0,1 0 1 15,-4 0-1-15,1 0 1 16,5 0-1-16,-6 0 1 16,1 0-1-16,0 0 1 0,-2 0 0 15,6 0-1-15,1 0 1 16,-5 0-1-16,1 0 0 15,-3 0 1-15,1 0-1 16,-6 0 2-16,1 2-2 0,-1 1 1 16,-4-3-1-16,1 2 1 15,0 0-1-15,0 4 1 16,-1-4 0-16,2 3 0 16,3-3 0-16,-5 1 0 0,4 2 0 15,-3-1 0 1,1 2 0-16,-2-4 0 0,3 1 0 15,-8-2 0-15,1 7 0 16,3-5-1-16,-6 3 1 16,3-5 0-16,-5 5-1 0,4-4 0 15,-4 1 0-15,5-3 1 16,-3 3-1-16,0-3 0 16,5 0 0-16,-1 0 0 0,1 0 1 15,0 0-1-15,0 0 0 16,-2 0 0-16,2 0 1 15,-7 0-2-15,6 0 2 16,-7 0-1-16,4 0 0 0,-1 0 0 16,0 0 0-16,0 0 0 15,1 2 0-15,-1-2 1 16,-2 0-1-16,4 2 0 16,-1-2 0-16,-1 2 1 0,0-2-1 15,-2 0 1-15,0 3-1 16,0-3 1-16,1 3-1 15,-1-3 0-15,-2 0 1 16,0 0-1-16,-1 2 0 16,1-2 0-16,-3 0 0 15,7 0 0-15,-5 0 1 0,6 0-1 16,-4 0 0-16,6 0 0 16,0 0 0-16,5 0 0 0,2 0 0 15,0 0 0-15,3 0 0 16,-3 0 0-16,6-2 0 15,-4-1 0-15,0 0 0 16,-1 1 0-16,-1 2 0 0,3-4 0 16,-3 1 0-16,6 3 1 15,-4-3-1-15,9-2 0 16,1 1 0-16,4-2 1 16,-1 3-1-16,-2-1 0 0,4 0 0 15,-2 0 0-15,0 2 1 16,-4-1-3-16,-8 0-3 15,4 3-18-15,-5 6-39 16,4-4-9-16</inkml:trace>
  <inkml:trace contextRef="#ctx0" brushRef="#br0" timeOffset="7699.1003">10660 5695 140 0,'0'0'6'0,"7"-3"4"0,3 3 5 16,3 0 3-16,6-2 3 15,4 2 2-15,4-2 2 16,8-1 1-16,-3 0-4 16,11 3-4-16,-1-4-3 15,8 1-3-15,-3 1-2 0,3-1-1 16,10 1-3-16,2 2 1 15,7 0-2-15,9-2 0 0,3 2-2 16,6 0 1-16,10 0-1 16,3 2 0-16,9 3-1 15,3-5 0-15,7 2-1 16,3 1 1-16,12-1-1 16,3-2 1-16,2 2-1 0,5-2 0 15,3 0 0-15,5 0 0 16,-3 0 0-16,0 0 0 15,-1-2 0-15,3-3 1 16,-2 5-1-16,-1 0 0 0,1-2 0 16,-3-3 0-16,2 3 1 15,-3 2-1-15,-4 0 0 16,-3 0 0-16,3 0 0 16,-11 0 2-16,3 0-2 0,-7 0 1 15,-4 0 0-15,0 0 0 16,-8 0-1-16,-1 0 1 15,-4 0-1-15,-2 0 0 16,-9-5 0-16,1 2 0 16,-11 0 0-16,-1 1-1 0,-9-2 1 15,-9 1 0-15,-4-2-1 16,-6-1 1-16,-11 6 0 16,-6-4 0-16,-10 1 0 0,-4 0 0 15,-6 3 0-15,-2-2 0 16,-10 2 0-16,0 0-1 15,-10 0 1-15,10 0-1 16,-10 0 0-16,0 0 1 0,0 0-1 16,0 0 0-16,0 0 0 15,0 0-2-15,0 0-3 16,0 0-9-16,0 0-26 16,0 0-39-16,0 0-3 0</inkml:trace>
  <inkml:trace contextRef="#ctx0" brushRef="#br0" timeOffset="9658.3411">3789 6384 149 0,'0'0'7'16,"0"0"3"-16,-12-5 5 0,12 5 4 15,0 0 0-15,0 0-2 16,-10-13 2-16,10 13-2 16,0 0-4-16,0 0-5 0,5-2-1 15,7 2-3-15,-3 0 0 16,7 2 1-16,9 2 1 15,0-3 2-15,5 2 0 16,2-3 0-16,7 2 1 16,3 1-1-16,6-3 1 0,-2 3-2 15,4-1 1-15,8-2-2 16,-1 2-2-16,8 1 0 16,-1-3 0-16,3 2-1 15,4 1 0-15,3-1-1 0,1 1 0 16,4-3 1-16,3 2-1 15,0 0 0-15,5 1 0 16,0 0 0-16,2-3-1 16,3 4 1-16,0-1-1 0,5 2 0 15,-2-3 0-15,2 3 0 16,-5-5 0-16,7 5 0 16,-3-5-1-16,2 3 1 15,2-1 0-15,-3-2 0 0,-1 3 0 16,1-3-1-16,1 1 2 15,-4 2-2-15,3 0 1 16,-3-1-1-16,1 1 1 16,-3 0 0-16,2-2-1 0,-2 2 1 15,-3-1 0-15,3 2-1 16,-2-2 1-16,-1 0-1 16,1 3 1-16,2-5-1 0,0 3 1 15,-3-1-1-15,3-2 0 16,-2 0 1-16,-3 0-1 15,-3 0 1-15,1 0-1 16,-3 0 0-16,-5 0 1 0,-2-2-1 16,-3-1 1-16,-2 3-1 15,-6 0 1-15,-2-3-1 16,-2 3 1-16,-3-2-1 16,-2 2 1-16,-6 0-1 0,-1 0 1 15,-4 0-1-15,-1 0 1 16,-4-2-1-16,1 2 0 15,-2 0 0-15,-4 0 1 16,1-2-1-16,-3 2 1 0,3-4-1 16,0 4 0-16,-2-2 1 15,1 2-1-15,3-3 0 16,-2 2 0-16,2 1 0 16,-2-3 1-16,2 3-1 0,0-3 0 15,3 1 0-15,0 2 0 16,3-3 1-16,-1 3-1 15,0 0 0-15,2 0 0 16,6 0 1-16,-5 0-1 16,3 0 0-16,-4 0 0 0,4 0 0 15,-4 3 0-15,2-3 1 16,0 2-1-16,-3-2 0 16,4 0 0-16,-2 0 1 15,4 0-1-15,1 0 0 0,3 0 0 16,-4 0 1-16,3-2-1 15,-2 2 0-15,4 0 0 16,-8 0 0-16,0 0 0 0,4 2 0 16,-5 1 0-16,2-3 0 15,0 3 0-15,1 1 0 16,-1-2 0-16,5 2 0 0,-2 0 0 16,0-2 1-16,1 1-1 15,2 2 0-15,-2-2 0 16,3 0 0-16,2-3 1 15,1 2-1-15,3-2 0 16,0 0 0-16,0 0 0 0,-1 0 1 16,-1-2-1-16,-1-1 1 15,-6 0 0-15,-3-2 0 16,-3 2 1-16,-5 1-1 16,-1-2 1-16,-4 0-1 15,-2 2 0-15,-6-1 0 0,-3 2 1 16,-1-2-1-16,-7 3-1 15,-5 0 1-15,-1-3 0 16,-10 3-1-16,11-2-4 16,-11 2-9-16,0 0-39 0,0 0-29 15,0 0-2-15</inkml:trace>
  <inkml:trace contextRef="#ctx0" brushRef="#br0" timeOffset="30014.4738">7341 9581 172 0,'0'0'7'16,"0"0"3"-16,0 0 4 15,0 0 2-15,0 0 0 16,0 6 1-16,0-6-1 0,0 0-3 15,0 0-5-15,0 0-2 16,0 0-2-16,11 10-2 16,-11-10 0-16,14 7 2 15,-4-1 1-15,5 1 5 0,-1-2-1 16,9 2 0-16,0-2 0 16,-1 2 0-16,5-2-1 15,3 0 1-15,3 0-1 0,4 0-2 16,0-1 0-16,5 1-1 15,0-2 0-15,3 2 0 16,5-5-1-16,0 3 0 16,2-3 0-16,3 0-1 15,4 0 0-15,6 0 0 0,-3-3 0 16,8 3-1-16,-3-2 0 16,0-4 0-16,0 4 0 15,2 2 0-15,-1-3-1 16,-3 2 0-16,4-2 1 0,-6 3-1 15,3 0 0-15,2 0 0 16,-6 0 0-16,2 0 0 16,-4 0 1-16,2 0-1 15,-2 0 0-15,1 0 0 16,-1 0 0-16,3 0 0 0,-1 3 0 16,-2-3 0-1,-4 0-1-15,2 1 1 0,-1 2-1 16,0-1 0-16,-5-2 1 15,1 3-1-15,-2 0 0 0,2-1 0 16,-3 1 0-16,1-1 0 16,-1 0 0-16,0 1 1 15,0-3-1-15,2 6 0 0,-4-4 0 16,1-1 1-16,1-1-1 16,0 4 0-16,1-2 0 15,2 1 0-15,2-1 1 16,-3 1-1-16,2 0 0 0,1-2 0 15,-2 2 1-15,-2-3-1 16,-1 3 0-16,3-3 0 16,-1 0 1-16,0 2-1 15,0-2 0-15,8 0 1 0,-1 0 0 16,4 0-1-16,1-2 1 16,-2 2-1-16,0-3 1 15,-2 3-1-15,0 0 0 16,-1 0 1-16,1 0-1 15,-3 0 1-15,3 0-1 0,-3 0 1 16,5-3-1-16,1 3 1 16,-4 0-1-16,3 0 1 15,-2-1-1-15,0 1 1 0,-3 0-1 16,3 0 0-16,-3-3 1 16,-2 3-1-16,-1-3 1 15,1 1-1-15,0-1 0 16,-3 1 1-16,0-2-1 0,0 3 1 15,-1-1-1-15,5-4 0 16,-2 6 0-16,4-3 0 16,1 3 1-16,1-2-1 15,2 2 0-15,3 0 1 0,0 0-1 16,2 0 0-16,-3 0 1 16,1 0-1-16,-3 0 1 15,-6 0-1-15,7 0 0 16,-3-2 0-16,-5-1 1 15,2-2-1-15,1 2 0 0,-4 1 0 16,0-2 0-16,4 1 1 16,-3 3-1-16,0-3 0 15,2 3 0-15,-3 0 0 0,-2 0 0 16,1 0 0-16,-2 0 0 16,-1 0 0-16,0 0 0 15,-5 0 0-15,2 0 1 16,-1 0-1-16,3 0 0 0,-3 0 0 15,2 0 1-15,0 0-1 16,-2 0 0-16,4-2 1 16,-6-1-1-16,7 1 0 15,1 0 1-15,-5-1-1 0,1 1 0 16,1 2 0-16,-4 0 0 16,-1-3 0-16,1 3 0 15,-4 0 0-15,6 0 1 16,-4 0-1-16,3 0 0 15,-4 0 0-15,2 0 0 0,-1 0 0 16,1 0 0-16,-5 0 0 16,2 3 0-16,-4-3 0 15,-4 0 0-15,-3 2 1 0,-1-2-1 16,1 3 1-16,-6-3-1 16,5 2 1-16,-2-2-1 15,-2 0 1-15,3 2-1 16,0-2 0-16,0 0 0 0,-1 3 1 15,1-3-1-15,-1 2 0 16,1-2 0-16,-2 3 0 16,0-3 1-16,-1 0-1 15,2 0 0-15,0 0 1 0,-2 0-1 16,5 0 0-16,-3 0 1 16,3-3-1-16,0 3 0 15,2-2 0-15,0-1 1 16,1 3-1-16,2 0 0 15,3-2 0-15,4 2 0 0,-1 0 0 16,2 0 0-16,4 0 0 16,-2 0 0-16,4 2 0 15,-3 3 0-15,0-2 0 0,-3 0 0 16,-3-2 1-16,-6 2-1 16,1-1 0-16,-5-2 0 15,-5 0 0-15,-4 0 0 0,0 0 0 16,-4 0-1-16,-1 0-2 15,-2 3-4-15,-1-3-9 16,-1 0-40-16,-5 5-28 16,-7-5-2-16</inkml:trace>
  <inkml:trace contextRef="#ctx0" brushRef="#br0" timeOffset="31894.3992">1072 10421 134 0,'0'0'4'15,"0"0"5"-15,12-3 1 0,-1 3 5 16,1 0 3-16,4 0 3 16,7 0 1-16,2 0 1 15,5 0-4-15,2 0-2 0,8 0-1 16,0 0-3-16,7-1-3 16,3 1-1-16,0-3-1 15,6 3-1-15,2 0 1 16,4-3 0-16,2 1-2 0,4-3-2 15,1 2 2-15,5-1-3 16,3 1 1-16,4-2-1 16,-5 2-1-16,4-1 0 15,-1 1 1-15,1 3 0 0,-2-2 0 16,0 2-1-16,0 0 1 16,-1 0-1-1,-2 5 1-15,-1-1-1 0,4 1 1 16,-4 1-1-16,1-2 0 15,-1 1-1-15,1 0 1 16,-3 1 0-16,2-2-2 0,-1-1 1 16,-8 0-1-16,3 2 1 15,-3-1 1-15,-3 2-2 0,0-1 0 16,-2 2 1-16,2-2-1 16,0 2 1-16,-2 1 0 15,-1-4 0-15,1 1 0 16,0-2-1-16,2 0 1 0,-2-2 0 15,1 2-1-15,-1 2 1 16,-2-5-1-16,-1 3 0 16,-1-1 1-16,3 0-1 15,-2-2 1-15,-2 3-1 0,-1-3 1 16,2 0-1-16,2 0 1 16,-1 0-1-16,1 0 1 15,-1 0-1-15,-2 0 0 16,1 0 1-16,-1 0-1 15,-2 2 1-15,-1-2-1 0,-1 0 0 16,2 0 1-16,-5 0-1 16,1 0 0-16,-1 0 0 15,-2 0 0-15,2 0 0 0,-9 0 0 16,4 3 0-16,-3-3 0 16,-3 2 0-16,0-2 1 15,-2 4-1-15,-2-4 0 16,1 2 0-16,-1-1 1 0,1 2-1 15,-1-3 0-15,0 0 0 16,0 0 0-16,2 0 0 16,1 0 0-16,-2 0 0 15,-1 0 0-15,1 0 0 0,-1 0 0 16,-1 3 0-16,-1-3 0 16,0 0 1-16,-1 0-1 15,2 3 0-15,-2-3 0 16,0 2 0-16,0-2 0 15,-2 0 0-15,6 2 1 0,-4-2-1 16,-1 0 0-16,-1 0 0 16,2 0 0-16,-3 0 0 15,-2 4 1-15,0-4-1 0,-2 0 0 16,3 0 0-16,-3 0 0 16,-3 1 0-16,-3-1 0 15,1 0 0-15,-1 0 0 16,-4 0 0-16,-4 0 0 0,-9 0 0 15,16 0 0-15,-16 0 0 16,0 0 0-16,0 0 0 16,0 0 1-16,0 0-1 15,0 0 1-15,0 0-1 16,0 0 1-16,0 0 0 16,0 0 1-16,0 0 0 0,0 0-1 15,0 0 1-15,0 0-1 16,0 0 0-16,0 0 0 15,0 0-1-15,0 0-2 16,0 0-5-16,0 0-11 0,2 18-62 16,-2-18-3-16</inkml:trace>
  <inkml:trace contextRef="#ctx0" brushRef="#br0" timeOffset="60542.3365">12269 9312 228 0,'0'0'7'16,"0"0"4"-16,0 0 5 0,-11-10 1 15,11 10 0-15,-10-5 0 16,10 5 0-16,-7-5 0 16,7 5-7-16,-13 5-2 15,11 5-4-15,-3 2-1 0,0 5-1 16,0 3-1-16,2 0 1 16,2 3 1-16,1-1 0 15,0 0-1-15,0 3 1 0,7-5 0 16,0-2 0-16,5-2 1 15,3 2 0-15,3-4 1 16,2-2 0-16,7-2 0 16,0 1 0-16,6-6 0 15,6 0-1-15,2-3 0 0,3 1-1 16,1-1 0-16,4 1 0 16,4-3-1-16,2 3 0 15,-1-3 0-15,0 0-1 16,4 0 1-16,1 0 0 15,1 0 0-15,5 0 0 0,-3 0 0 16,3 0 0-16,-3-3 0 16,0 0 0-16,-2 1 0 15,2 2 0-15,-2-3 1 0,2 3-2 16,0 0 1-16,0 0-1 16,4 0 0-16,0 0 1 15,0 3-2-15,1-3 1 0,-3 2 0 16,2 4 0-16,-1-6-1 15,-3 1 1-15,0 2-1 16,-2 0 1-16,2-1-1 16,-2 1 1-16,-1-3-1 15,3 0 1-15,-2 0-1 16,-3 0 0-16,1 0 1 0,-1 0-1 16,-1 0 0-16,-1 0 1 15,2 0-1-15,-3 0 0 16,5 0 1-16,-2 0-1 0,0-3 0 15,0 3 1-15,0-2-1 16,-3 2 0-16,4 0 0 16,-3 0 0-16,2 0 1 15,-2 0-1-15,-1 0 0 0,-2 2 0 16,1 1 0-16,-6-3 1 16,0 2-1-16,-3 0 0 15,-1 1 0-15,-3-1 0 0,-1 1 0 16,-3-1 0-16,3 1 0 15,-1-1 1-15,-2-2-1 16,3 3 0-16,-2-3 1 16,0 0-1-16,1 2 0 15,1 1 0-15,-2-3 0 16,0 2 1-16,0-2-1 0,1 2 0 16,-3 1 0-16,2-1 0 15,-2-2 0-15,1 3 0 16,-3 0 1-16,2-2-1 0,1 4 0 15,-2-2 0-15,-2 0 0 16,3-1 0-16,0 1 1 16,-1-1-1-16,3 0 0 15,-1-2 0-15,-4 0 0 0,1 0 1 16,-1 0-1-16,-2 0 0 16,0 0 1-16,-3 0-1 15,0 0 0-15,-3 0 0 16,4 0 0-16,-3 0 0 0,-2-2 0 15,4 2 0-15,-5-2 0 16,0 2 0-16,-1 0 0 16,-5 0 1-16,1-3-1 15,-1 3 0-15,-6-5 1 0,0 2 0 16,-3-2 0-16,-7 5 0 16,16-12 0-16,-12 3 0 15,3 1 0-15,-2-2 1 16,1-2-2-16,-3-3 0 0,1 0 0 15,-1 3 0-15,-1-3 0 16,-2 0 0-16,0 0 0 16,0 7 0-16,0-5-12 15,0 13-30-15,-5-13-42 0,5 13-2 16</inkml:trace>
  <inkml:trace contextRef="#ctx0" brushRef="#br0" timeOffset="63197.7396">6529 10478 184 0,'0'0'5'0,"0"0"2"0,0 0 2 16,0 0 0-16,0 0 0 16,0 0 2-16,0 0 0 15,0 0 3-15,12 0-4 16,2 0 0-16,11 3-1 0,5 2 2 16,6-2-1-1,10-2-1-15,7 4 0 0,4-2-1 16,8 0-2-16,2-1-1 15,6 0 0-15,5 1-1 16,-1-3 0-16,8 0 2 0,2 0-3 16,7 0 2-16,0 0-2 15,3-5 1-15,8 0 1 16,-1 0-2-16,8 1 0 0,3-4 0 16,-4 1-1-16,4 1 0 15,-3-1 0-15,-2 2 0 16,-2 0-1-16,0 1 0 15,-7-1 0-15,-4 2 0 0,0-1 0 16,-2 1 0-16,0 0 0 16,-2 3 0-16,0 0 0 15,-1 0-1-15,-6 0 1 16,2 0 0-16,-7 0 0 16,-1 0 0-16,-8 0-1 0,1 0 1 15,-5 0-1-15,-5 0 1 16,-6 0-1-16,-2 0 0 15,-6 0 1-15,-6-2-1 16,-9-1 1-16,-6 3-1 0,-8-3 1 16,-5 3 0-16,-8 0 1 15,-7 0-1-15,0 0 1 16,0 0 0-16,0 0-1 0,0 0 0 16,0 0 0-16,0 0 0 15,0 0-1-15,0 0 1 16,0 0-1-16,0-10 0 15,0 10 1-15,0 0-1 0,0 0 1 16,0 0-1-16,0 0 1 16,0 0-1-16,0 0 0 15,-7-10-1-15,7 10 0 16,0 0-5-16,0 0-6 16,0 0-19-16,-18 0-47 15,18 0-2-15</inkml:trace>
  <inkml:trace contextRef="#ctx0" brushRef="#br0" timeOffset="64344.416">10217 10483 231 0,'0'0'7'16,"0"0"1"-16,0 0 5 16,0 0 2-16,0 0 3 0,0 0 1 15,0 0 2-15,0-9 0 16,0 9-3-16,0-20-3 16,5 8-3-16,0-9-3 15,3-1 0-15,-1-3-2 0,3-5 0 16,3 4-1-16,-3-10-1 15,-1 2 0-15,-3 0 0 16,5 1-1-16,-5 1 0 16,-4 5 0-16,-2-1-1 15,0 6 0-15,0 3 0 0,0 6-1 16,0 13-1-16,-2-12-1 16,2 12-3-16,0 0-9 15,-2 19-41-15,4-1-30 0,10-1-3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50:59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10498 12027 241 0,'0'0'9'0,"0"0"10"16,23 0 5-16,7-15 6 15,24-15 1-15,33-24 3 0,47-23-1 16,63-30-1-16,59-22-8 16,120-17-26-16,46-27-73 15,78-23-8-15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53:00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10284 12396 197 0,'0'0'1'16,"0"0"3"-16,0 10 9 15,6-7 10-15,18-6 5 16,26-24 5-16,40-27 1 16,54-36 1-16,80-36 2 0,84-40-4 15,137-38-10-15,79-28-14 16,122-14-80-16,102 8-10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54:34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10647 7313 322 0,'0'0'3'0,"0"0"2"0,0 0 2 15,0 0 2-15,0 0 2 16,7 10 4-16,-7-10 2 16,13 17-1-16,-5-5 0 15,5 3-2-15,1-3 1 16,6-5 1-16,10-7 0 0,17-29-2 15,23-31 1-15,41-38-15 16,59-47 0-16,65-48 0 16,114-39 0-16,58-31-34 15,162-46-54-15</inkml:trace>
  <inkml:trace contextRef="#ctx0" brushRef="#br0" timeOffset="3147.3209">4611 11093 354 0,'0'0'2'0,"0"0"-1"0,0 0 0 16,0 0 1-16,-5 0-1 15,5 0 0-15,-19 0 2 16,4 3-3-16,-10 1 1 0,-4 3-1 16,-9 4 0-16,-10 1 2 15,-8 0-1-15,-13 3 0 16,-7 3 0-16,-9 1 0 15,-11 1 1-15,-6 0-1 16,-7 0 1-16,-5-5 1 16,-2 2 1-16,-3-2-1 0,1-1 0 15,3-1 0-15,0-3 1 16,3-1-1-16,4 2 0 16,-3-1 0-16,8 2 0 0,-2 4-1 15,6-2 0-15,-1 1 0 16,6-1-1-16,-1 7 1 15,5-1-1-15,4-3 0 16,5 0-1-16,5 3 1 0,9-3 0 16,-1 0-1-16,12-1 0 15,6-2 0-15,8-1-1 16,7-1 0-16,5 3 0 0,5-6 0 16,6 12-1-16,1-4 1 15,0 6 0 1,4 4 0-16,-4 5 1 0,-1 7 1 15,1 6-1-15,-2 5 0 16,3-1 0-16,-3 3 1 16,3 0-1-16,-1 3 0 0,6 1 0 15,1 0 0-15,2-1 0 16,1 3 1-16,0 4-1 16,3 2 1-16,0 6 0 0,1 1 0 15,-2 4 0-15,2 4 0 16,2 3 0-16,-4 4-1 15,4 0 1-15,-1 2-1 0,0 1 0 16,3 3 0-16,-2-3 0 16,2 3 1-16,0-3-1 15,0 3 2-15,0-2 0 16,0 2-1-16,0 5 0 16,0-2 0-16,0 3 0 0,0 4 1 15,-2 0-2-15,0 2 0 16,-3-3 0-16,0 3 1 15,-3 0-1-15,2 3 0 16,2-6 0-16,2 6 0 16,-3-3 0-16,5-2 0 0,0 2-1 15,0-3 1-15,0-2-1 16,0-2 0-16,1 2 0 16,5-4 1-16,-4 1-1 0,-2-5 0 15,2 4 0-15,-2-6 0 16,0-5 0-16,-2 3-1 15,-2-3 2-15,-1-6 1 16,-2 0-1-16,3-1 2 0,-1-5-1 16,3-1 1-16,0 1-2 15,2 3-3-15,0-43-21 16,-5 7-53-16,5 2-4 16</inkml:trace>
  <inkml:trace contextRef="#ctx0" brushRef="#br0" timeOffset="4399.0822">1255 16946 14 0,'0'0'3'16,"0"0"2"-16,8 8 3 15,-6 4 4-15,6 9 3 16,-6 0 4-16,9 9 2 0,-9 2 2 15,3 10-2-15,-5-22-4 16,5 7-2-16,-5 0-3 16,2 3-5-16,-2 3-3 15,5 1-2-15,-5-1 0 16,0 4-4-16,0-3 2 0,6 3 0 16,-6-2-1-16,0 3 1 15,2-1 0-15,3 2 0 16,-5-7 1-16,2 6-1 0,3-2 2 15,-2-6-1-15,-3-30-2 16,2 26-1-16,3-2 0 16,1-2-2-16,-2 0-3 15,-4-22-5-15,12 30-10 16,-1-2-12-16,-11-28-20 16</inkml:trace>
  <inkml:trace contextRef="#ctx0" brushRef="#br0" timeOffset="8949.2912">1235 17729 0 0,'0'0'7'0,"5"11"5"16,-5-11 4-16,15 12-1 15,3-2 2-15,-18-10-2 16,17 7 0-16,4 5-1 0,9 2-3 16,-6 0-3-16,11 4 0 15,41 18 0-15,-25-21-2 16,6 6 5-16,5-5-1 16,5 2-1-16,5-3 1 15,5 2-4-15,2-8 2 16,8 7-2-16,1-7 1 15,-1 3-3-15,5-1 2 16,0-6-1-16,13 0 0 0,-1-3-1 16,2 1 0-16,3 1 1 15,2-1-1-15,-5 0 0 16,8 2 1-16,1-5-1 16,2 2-1-16,-3 0 0 15,7 1 0-15,-1-1 0 16,-1-2-1-16,3 0-1 0,2 3 1 15,-2-3-2-15,-1 2 1 16,2-2 0-16,1 3 0 16,-1-1-1-16,0 1 3 15,2-1-3-15,-6 1 1 16,3 1 1-16,0-1 0 16,-3-1 0-16,1 4-1 0,-2-2 1 15,4 1 0-15,-3-2 0 16,-2 4-1-16,0-5 0 15,-2 7 0-15,2-7-1 16,-6 5 1-16,4 1 0 16,-6-1 0-16,0 1-1 15,2-1 1-15,0 0 0 16,-2 1 0-16,1-1 0 16,-4 0 0-16,1 0 0 0,0 4-1 15,0-2 3-15,3 0-2 16,-4-2 0-16,4 0 1 15,1 0 0-15,2-1-1 16,-1-4 0-16,1 1 2 16,2-1-2-16,2 1 0 0,2-3 2 15,1 2-2-15,-1-2 1 16,3 0-1-16,2 0 1 16,3-2-2-16,-6-1 2 15,6 3-1-15,-5-2 0 16,2-1 0-16,0 1 0 15,2 2 0-15,-5 0 0 16,1-3 0-16,0 0-1 0,-3 3 2 16,1-1-2-1,-2 1 1-15,-1 0 0 0,0 0 0 16,0 0 1-16,-1 0-2 16,2 0 2-16,-1-3-2 15,-1 3 1-15,-1 0 0 16,4 0 1-16,-2 0-2 0,2 0 1 15,-2 0-1-15,3 0 2 16,-3 3-2-16,1-3 0 16,-1 1 0-16,0-1 0 15,2 0 0-15,-2 0 0 16,3 0 0-16,-6 3 1 16,6-3 0-16,-4 0-1 15,3 0 1-15,-2 3-1 0,0-3 1 16,0 0-1-16,0 2 1 15,3 1-1-15,-3-1 0 16,-2-2 1-16,3 5-1 16,-1-3 0-16,0-2 2 15,-3 3-2-15,6-3 0 16,-4 2 0-16,1 1 0 16,2-3-1-16,-3 2 2 15,-1-2-1-15,5 0-1 0,-3 0 1 16,0 3 1-16,1-3-1 15,2 0 1-15,-1 0-1 16,-1 0 1-16,5 0-2 16,-1 0 2-16,-3 0-1 15,3 0 0-15,2 0 0 0,3 0-1 16,-2 0 1-16,4 0 0 16,0 0 1-16,0-3-1 15,1 3 0-15,-1-2 1 16,5 2 0-16,1 0 0 15,-5 0-1-15,5-3 2 16,0 3-1-16,-1 0 0 16,1-2 0-16,-2 2-1 15,-2 0 1-15,5-3-1 16,-7 3 0-16,0 0 0 0,0 0 0 16,1 0 1-16,-1 0-1 15,-5-2 0-15,2 2 0 16,-4-5 0-16,-2 5 0 15,1-2 1-15,-1-1-1 16,-3 1 0-16,0-1 1 0,-3 0-1 16,-1 2 0-16,-5 1 0 15,0-3 0-15,-2 0 0 16,-1 1 0-16,-3-3 0 16,-1 1 0-16,-3 3 0 15,-4-1-1-15,0 2 1 16,-1-6 0-16,-5 3 0 15,0 3 0-15,-4-2 0 16,1 2 0-16,-5 0 0 0,-1-2 1 16,-4 2 0-1,-1 0 0-15,-1-3-1 0,-4 3 1 16,-2-2 0-16,0 2-1 16,-8-3 1-16,4 3-1 15,-9-2 0-15,-1-1 0 0,-3 0 0 16,-6 2 1-16,-2-5 0 15,-1 1-1-15,-41 5 0 16,34-4 1-16,3-4 0 16,-7 1-1-16,2 2 0 15,-4-2 0-15,-1 2 0 16,1-2 1-16,-3 1-1 0,-4 1 1 16,2-2-1-16,0 2 1 15,-3-3-1-15,-3 1 1 16,3-1-1-1,-20 8 1-15,27-7 0 0,0-1 0 16,-27 8-1-16,25-9 1 16,0-1 0-16,-25 10 0 15,0 0 1-15,11-5-1 16,1-2 0-16,0 2 1 16,1-5 0-16,-13 10 0 0,12-10-1 15,-3 2 1-15,2-2-1 16,3-2 0-16,16-28 2 15,-27 28 0-15,1 0-1 16,2-2 0-16,-3 0 2 0,-2-1-3 16,2-2 1-16,0 0 0 15,1 0-2-15,-4-1 1 16,3 0-1-16,2 1 0 16,-5-3 1-16,0 1 0 0,1-1-1 15,-1-2 1-15,0 2-1 16,5-5 0-16,-5 5 1 15,2-4 0-15,-2-4 0 16,2 3-1-16,-2 3 1 0,2-21 0 16,-2-6 1-1,0 0-1-15,-2 7 1 0,-2-2-2 16,-2 3 2-16,1 7-1 16,-2 2 0-16,-3 4-1 15,2 1 1-15,-2 2-1 0,1-2 0 16,-2-3 1-16,2 3-1 15,-3-2 0-15,1 2 1 16,1-4-1-16,1 2 0 0,-2 0 0 16,1-1 0-16,1-1 0 15,2 2 0-15,-2 0 0 16,2-2 0-16,0 2 2 16,0 0-3-16,1-2 1 15,-1-1-1-15,-1 4 0 0,4-3 0 16,-2-1 1-1,-1-1 0-15,2 4-2 0,0-4 3 16,2 1-1-16,1 0 1 16,0 0 0-16,-1-3 0 15,-1 0-1-15,4 1 1 0,-6-1 0 16,1 0 0-16,0 0 0 16,2 1-1-16,-1-1 0 15,-3 0 1-15,1-2-1 0,-1 3 1 16,0-4-1-16,-3 3 0 15,4 1 1-15,-3-1-1 16,4 0 1-16,-2 1-1 16,1-4 1-16,6 6 0 0,0-2 0 15,0 2-1-15,0 0 1 16,0 0 0-16,3 2 0 16,2-3-1-16,0 1 1 15,-4 3-1-15,3-4 1 0,-4 3-1 16,2-1 1-16,0-2-1 15,-2 1 0 1,0 1 1-16,0-5-1 0,0 1 1 16,0 2-1-16,0-5 0 15,0-2 1-15,3 3-1 16,-1-1 1-16,-2-1-1 0,3 4 0 16,1-2 1-16,2 1 0 15,-3-2 0-15,-2 1-1 16,2 0 1-16,0-1-1 0,2-1 0 15,-5 1 1-15,0-4-2 16,0 0 1-16,0 0-1 16,0 0 1-16,0 0 0 0,0 0 0 15,0 2-1-15,0-3 2 16,0 2 0-16,0 1 0 16,0 1-1-16,0-1 1 15,0 1-1-15,2 1 1 0,0-1-1 16,2 0-1-16,-3 1 0 15,3-4 0-15,0 1-1 16,1 3 1-16,-2-4 0 16,-3 2 0-16,2 1 0 15,0-2-2-15,-2 2 2 0,0-1-1 16,0-2 1-16,0 3 0 16,3-3-1-16,-1-1 2 15,3 1-1-15,-2-3 2 16,4 4-1-16,1-7 0 0,-1 6 0 15,4-3 1-15,-4 3 0 16,3-2 0-16,-2 1 0 16,-1 1-1-16,0 0 1 0,-2 1-1 15,2-1 1-15,1-1-1 16,-3-1 0-16,5 1 1 16,-3 1-1-16,1-3 1 15,-1 1 0-15,1 0 0 0,-1-1 0 16,1 1 0-16,-3-1 0 15,0 0 0-15,0-2 0 16,-1 3 0-16,1 2-1 16,1-3 1-16,-4 3 0 15,1 1-1-15,-2 0 0 16,3 2 0-16,-4-2 1 0,0 2-1 16,0 3 0-16,0-2 0 15,0 1 0-15,0 5 0 16,0-6 1-16,0 4 0 0,0 2 0 15,0-3-1-15,0 3 1 16,0 5 0-16,0-6 0 16,0 5-1-16,0 2 0 0,-4 3 0 15,4 0 0-15,0 2-1 16,0 1 1-16,0 0 0 16,0 0 0-16,0 5 0 15,0 0-1-15,0 3 1 16,-1-1 1-16,1 2-2 0,-3 3 1 15,3 8 0-15,-4-15 0 16,4 15 0-16,-6-9-1 16,6 9 0-16,0 0-1 15,-12-11 1-15,12 11-1 0,-12-6 1 16,-4 5-1-16,-1-2 1 16,-10 1 0-16,-5-4 0 15,-14 5 1-15,0-2 0 16,-11 3 0-16,-8-3 0 0,-10 1 0 15,-2 2 0-15,-10-3 0 16,-3 3 0-16,-9-2 0 16,2 2 0-16,-8-3 0 0,-4 0 0 15,-10 2 0-15,-1-4 1 16,-4 2-2-16,-7-2 1 16,-4-2 0-16,-6 2-1 15,-6-3 1-15,-2 1 0 0,-3 0 0 16,-4 0-1-16,-1-1 1 15,-5-1 0-15,-2 3 0 16,1-2 0-16,-9 1 0 16,-3-1 0-16,-4 4 0 15,3-2 0-15,-8 1 0 0,-4 1 0 16,3 1 0-16,-6 1 0 16,0 2 0-16,1 0 0 15,-3 0 0-15,-1-2 0 16,-5 2 0-16,-1-3 0 0,0 0 0 15,-4 1 0-15,-3-1-1 16,2-2 1-16,-10 1 0 16,9-1 0-16,-7-1 0 0,1 2-1 15,1-1 2-15,-3 0-1 16,0 0 0-16,1 0-1 16,1 2 2-16,-1-2-1 15,-1 5-1-15,-3-3 1 0,0 1 0 16,1 2 0-16,3-2 0 15,-1 2 0-15,-2 0 0 16,1-3 0-16,2 3-1 16,-3 0 1-16,2 0 0 15,3 0 0-15,-3 3 0 16,0 1 0-16,3-1 0 0,0 2 0 16,4 0 0-16,-4 3 1 15,7-3-1-15,-3 3 0 16,6-1 0-16,-3 0 0 0,3 3 0 15,0 0-1-15,-1-1 1 16,4 2 0-16,-1-2 0 16,0 1 0-16,2 0 0 0,1 0 0 15,4-2 0-15,1 2 0 16,0 2 0-16,5 1 0 16,2-4 0-16,-1 4 0 15,7-4 1-15,1 2-2 0,-2 1 2 16,7-5-1-1,6 4 0-15,-1-4 0 0,-1 3 0 16,5-6 0-16,4 4 0 16,5-3 0-16,-2 0 0 15,2-3 0-15,2 3 0 16,3-2 0-16,0 2 0 0,2-1 0 16,0 1 0-16,4 0 0 15,3 1 0-15,-2 1 1 16,3-2-1-16,2 2 0 0,1 1 0 15,1-3 0-15,4 5 0 16,4-5 0-16,-3-1 0 16,6 4 0-16,4-3 0 0,-1 2 0 15,5-2 0-15,4 0 0 16,1 3 0-16,8-1 1 16,1 1-1-16,2-1 0 0,6 4-4 15,4-2-7-15,11 8-21 16,4-2-49-16,6-5-2 15</inkml:trace>
  <inkml:trace contextRef="#ctx0" brushRef="#br0" timeOffset="9998.353">8161 10590 415 0,'0'0'4'0,"0"0"2"16,-2-10 2-16,2 10 1 16,0 0-1-16,0 0 0 15,0 0 0-15,0 0-1 0,-7 12-2 16,4 13-3-16,-2 13-2 16,3 1 0-16,2 8-1 15,0 2 2-15,0 9 0 16,0-7 1-16,5-3 0 15,2-3 0-15,-2-4-1 16,0-6-2-16,0-5-5 0,-2-1-9 16,-3-6-22-16,0-4-47 15,0-3-2-15</inkml:trace>
  <inkml:trace contextRef="#ctx0" brushRef="#br0" timeOffset="10380.4874">7958 11035 395 0,'0'0'5'0,"0"0"3"15,0 0 0-15,0 0 3 0,-2-9 0 16,2 9-4-16,0 0 3 16,0 0 1-16,0 0-5 15,14 7-3-15,-3 3 0 16,8 0-2-16,3 5 0 15,6 2 3-15,4 1-3 16,-2-2 1-16,2 0-1 16,-4-1-1-16,2-2 1 0,-10-1 0 15,2 0-1-15,-10-5 1 16,1 1 1-16,-13-8 2 16,12 5 0-16,-12-5 0 0,0-7-1 15,0-11 0-15,-5-1-3 16,0-7 0-16,3-6 0 15,-1-5 0-15,3-1 0 0,3-3-3 16,4 7-3-16,6 3-6 16,-4 1-18-16,12 13-57 15,-4 5 0-15</inkml:trace>
  <inkml:trace contextRef="#ctx0" brushRef="#br0" timeOffset="11151.1714">14023 10065 430 0,'0'0'4'0,"0"0"3"16,0-10 1-16,0 10 2 0,0-10 0 16,0 10-1-16,0-7 1 15,0 7 0-15,0 9-4 16,0 13-2-16,0 10-1 15,3 9-3-15,5 3 0 16,-4 9 0-16,8 1 0 0,1 0 0 16,-3-4 0-16,5-3 0 15,-5-5-2-15,0-3-9 16,-6-4-13-16,-4-1-61 16,0-3-3-16</inkml:trace>
  <inkml:trace contextRef="#ctx0" brushRef="#br0" timeOffset="11501.6551">13901 10558 422 0,'0'0'5'0,"0"0"2"16,0 0 1-16,0 0 0 16,0 0 0-16,0 0 1 15,0 0 0-15,6 2 1 0,6 6-4 16,8 4-3-16,2 2-1 15,5 4 0-15,3-1 1 16,5 6-1-16,0-3-1 16,-2-3 0-16,-3-3-1 0,-3 0 0 15,-9-2 0-15,2-5 1 16,-7 4 0-16,-2-7 2 16,-11-4-3-16,10 0 0 15,-10 0 0-15,2-18 0 0,-2 2 0 16,0-12 0-16,3-6 0 15,1-11 0-15,7-5 0 16,-1-5 0-16,6 1 0 16,2 4 0-16,0 1-28 15,6 9-61-15,1 9-3 0</inkml:trace>
  <inkml:trace contextRef="#ctx0" brushRef="#br0" timeOffset="12252.999">21732 10258 368 0,'0'0'7'16,"6"-19"4"-16,-2 4 2 0,6-5 2 16,-3-3 3-16,4 1 1 15,-1 2 1-15,-3-2-1 16,1 9-7-16,-8 13-3 16,0 0-9-16,0 31 0 0,-3 10 0 15,-2 9 0-15,-2 11 0 16,7 7 0-16,-3 9 0 15,3 4 0-15,5-7 0 16,5-4 0-16,4-6 0 16,-1-7 0-16,2-2 0 0,-10-17-40 15,2-5-48-15,-2 0-3 16</inkml:trace>
  <inkml:trace contextRef="#ctx0" brushRef="#br0" timeOffset="12616.1026">21559 10778 404 0,'0'0'5'0,"0"0"2"0,0 0 2 15,0 0-1-15,-9 0 2 16,9 0 2-16,3 18 1 16,7-7 1-16,5 13-4 15,10-2-3-15,2 7 0 0,8-1-2 16,0 4-5-16,3-5 0 15,-1-4 0-15,-6 0 0 16,-1-5 0-16,-2-2 0 16,-8-6 0-16,-5-1 0 0,-3-6 0 15,-12-3 0 1,15 5 0-16,-15-5 0 0,3-12 0 16,-3-3 0-16,0-11 0 15,0-5 0-15,2-6 0 0,3-4 0 16,-3-1 0-16,6 1 0 15,-3 0 0-15,5 10 0 16,-3-1 0-16,6 14 0 0,-6-5-4 16,13 11-86-16,0-2-2 15</inkml:trace>
  <inkml:trace contextRef="#ctx0" brushRef="#br0" timeOffset="16897.2775">9951 5288 292 0,'0'0'0'0,"0"0"3"15,5-9 1-15,-5 9 2 16,18-15 1-16,-9 3 5 16,7-1 1-16,1-4 2 0,0-6 1 15,4 1-1-15,3-2-2 16,3-4-2-16,3-5 0 15,8-3-3-15,4-2-2 0,2-4 0 16,11-2-2-16,10-6-1 16,3 4 0-1,6-4-1-15,7 0 0 0,12 0-1 16,4-1 0-16,7-2 0 16,5 2-1-16,8 1 2 0,3 3 0 15,6 1-1-15,3 0 1 16,6 2 0-16,4 4 0 15,5-2-1-15,6 6 1 16,3-2-1-16,4 1 0 0,4 2 0 16,3 3-1-16,3 2 1 15,5 1-1-15,-3 5 1 16,2 7-1-16,3 0 0 16,1 5 1-16,2 7-1 0,-4 0 0 15,1 5 1-15,-2 0-1 16,1 7 1-16,-3 3-1 15,-4 5 0-15,0 3 0 16,-5 4 0-16,2 3 0 0,-6 4 0 16,-3 5 0-16,-5 2 1 15,0 3-1-15,-3 4 0 16,-1 4 0-16,-3 2 0 16,-2 3 0-16,-2 2 0 0,-1 3-1 15,-1 0 1-15,-5 3 1 16,2 3 0-16,-5 0 0 15,0 1-1-15,-6 3 1 16,-1-2-1-16,-1 2 1 0,-6 2-1 16,-6 3-1-16,1 0 0 15,-10 2 2-15,1-3-1 16,-6 4 2-16,1 3-1 0,-6-3 1 16,-2 5 1-16,-5 2 0 15,-2 0-1-15,2 2-1 16,-3 6 1-16,1-7-1 15,-9 9 1-15,5-3-1 16,-2 3-1-16,-2-3 1 0,0 0 0 16,0-3 0-16,-2 1-1 15,-1-2 0-15,-2-1 0 16,-5 1 0-16,4-7 0 16,-6 2 0-16,-2-1 1 15,-8 4-1-15,0-5 0 0,-3-1 0 16,-3 2 0-16,-1-4 0 15,-6 4 0-15,0-8 0 16,4 7 0-16,-2-6 0 0,1-1 1 16,0-4 0-16,0-3 0 15,-1 1 2-15,2-3-3 16,1-5 0-16,-8 0 0 16,1 0 0-16,0-5 0 0,-6 0 0 15,-1-3 0-15,-1 1 0 16,-4-5 0-16,-3-1 0 15,2-4 0-15,-2-1 0 16,-3-2 0-16,1-2 0 0,0 2 0 16,-4-2 0-16,1-3 0 15,-3 3 0-15,0-1 0 16,1-4 0-16,-1 0 0 16,-1-1 0-16,1 1 0 0,-2-2 0 15,3-6 0-15,-4 2 0 16,3-1 0-16,-3-1 0 15,0-2 0-15,-2 2 0 0,2-2 0 16,-6 0 0-16,6 0 0 16,-2 0 0-16,-2 0 0 15,-1-3 0-15,5-1 0 16,-5 1 0-16,4-3 0 16,-3 4 0-16,-1-4 0 0,1 1 0 15,1 2 0-15,1 0 0 16,-1-1 0-16,4 4 0 15,-3-3 0-15,2 0 0 0,4 2 0 16,-3-1 0 0,4 0 0-16,-1 2 0 15,2-3 0-15,0-3 0 0,0 3 0 16,0-2 0-16,-3-3 0 16,4 5 0-16,-4-3 0 0,0-2 0 15,1-2 0-15,1 2 0 16,2 0 0-16,-2 1 0 15,1-2 0-15,2 1 0 0,1-3 0 16,-4 4 0-16,4-3 0 16,-4-1 0-16,2 1 0 15,0-2 0-15,-4 1 0 16,-3-1 0-16,2 2 0 0,-2-2 0 16,-9-8 0-1,15 15 0-15,-15-15 0 0,13 15 0 16,-6-6 0-16,-2 1 0 15,2 0 0-15,4 2 0 16,-6-2 0-16,4 2 0 0,-3 3 0 16,5-1 0-16,0-2 0 15,-3 0 0-15,1 0 0 16,-1 0 0-16,1-1 0 16,-1-2 0-16,-3-2 0 15,0 4 0-15,-5-11 0 0,7 12 0 16,-7-12 0-16,8 15 0 15,-8-15 0-15,8 10 0 0,-8-10 0 16,4 15 0-16,-4-15 0 16,0 17-2-16,0-17-9 15,0 15-8-15,-11-10-13 16,-5 0-54-16,16-5-2 0</inkml:trace>
  <inkml:trace contextRef="#ctx0" brushRef="#br0" timeOffset="17185.3837">21680 10117 427 0,'0'0'1'0,"0"0"1"16,0 0 3-16,0 0 0 0,-13 0-1 15,13 0 1-15,0 0 1 16,-2 10 0-16,2 2 0 16,5 3-1-16,5 2-1 15,0 5-1-15,4 4 0 0,4 1 0 16,-2-3 0-16,0 0-1 15,0 0 0-15,-4-7-1 16,0-2 0-16,-4-5 1 0,-8-10 1 16,7 9 1-16,-7-9 0 15,0-14 0-15,0-9-4 16,0-19 0-16,-3-14 0 0,3-17 0 16,6-16 0-16,16-8 0 15,15-14-8 1,1 0-77-16,31 2-3 0</inkml:trace>
  <inkml:trace contextRef="#ctx0" brushRef="#br0" timeOffset="20314.1166">14744 3963 38 0,'-6'22'4'0,"0"32"-1"0,-5 24 4 15,-2 29 5-15,0 24 1 16,-5 30 3-16,-2 23-1 15,-4 38 4-15,-1 1-2 0,0 5 1 16,-5 2-3-16,4-2-4 16,2-9-1-16,1 6-1 15,-3-2 0-15,6-10-3 0,-3 3-1 16,6-16-2-16,4-10-1 16,1-6-1-16,-1-3 1 15,3-18 2-15,6-14-2 16,-1-11-1-16,5-9 1 0,0-14 0 15,0-6 1-15,0-18-1 16,0-4 0-16,0-11 0 16,2-4 0-16,-2-9 0 15,0-17-1-15,3-2 1 16,-3-8-2-16,0-4-3 0,0-13-1 16,0-1-7-16,0-8-4 15,0-10-9-15,0 10-7 16,0-10-10-16,0 0-9 15</inkml:trace>
  <inkml:trace contextRef="#ctx0" brushRef="#br0" timeOffset="20635.5586">14266 9041 165 0,'0'0'7'0,"0"0"2"16,0 8 2-16,0-8 1 0,0 15 3 16,0 0-2-16,0 5 2 15,4 5 2-15,-4-1-8 16,2 9 0-16,1-1-4 16,2 10 0-16,-3-10 0 15,0-5-3-15,0 0-2 0,1-4 0 16,-3-11 0-16,0-12 3 15,0 0 3-15,13-17 0 0,-6-25 4 16,8-11-1-16,5-16 1 16,5-12-2-16,12-6-9 15,5 3-39-15,6-1-27 16,2 6-6-16</inkml:trace>
  <inkml:trace contextRef="#ctx0" brushRef="#br0" timeOffset="42242.7326">19778 4008 317 0,'0'0'8'0,"0"0"2"0,0 0 1 16,-2-9 1-16,2 9 0 16,0 0 2-16,0 0 1 15,0 19 1-15,5 5-4 16,4 17-3-16,12 13 0 15,8 13 0-15,4 13 0 0,6 10-1 16,14 11 0-16,1 4-2 16,1 9-1-16,3-2-1 15,-7-4-1-15,-1-1-1 0,-8-3 0 16,-4-10 1-16,-11-7-1 16,-2-8 0-16,-8-11 1 15,-2-8-3-15,-4-9 0 0,-2-12 0 16,-4-10 0-16,-3-3-3 15,-2-11-6-15,0-6-8 16,0-9-12-16,-12-4-36 0,5-6-21 16,-4-8-4-16</inkml:trace>
  <inkml:trace contextRef="#ctx0" brushRef="#br0" timeOffset="42857.8709">20064 3869 233 0,'0'0'2'0,"0"0"1"0,0 0 2 16,0 0 6-16,-7 15 5 16,7 10 4-16,0 4 2 15,1 21 3-15,10 9-3 16,4 21 4-16,8 9-4 15,2 11-5-15,9 5-3 0,3 5-4 16,10-1-1-16,-2-8-3 16,8 1 0-16,-7-13-2 15,2-4 0-15,-4-10-1 16,-6-7-1-16,-3-6-1 0,-5-10 1 16,-5-8-1-16,-6-6 0 15,-3-9-1-15,-7-7-2 16,-1-5-2-16,-6-3-4 0,0-7-6 15,-2-7-5-15,0 0-2 16,-9 8-2-16,9-8 0 16,-12 0 1-16,12 0 4 15,-13 4 4-15,13-4 10 0,-12 3 6 16,12-3 8-16,0 0 2 16,-8 12 3-16,8-12 3 15,0 0 0-15,0 0-2 16,0 10-1-16,0-10-4 15,0 0-3-15,0 0-3 0,0 0-9 16,0 0-11-16,3-5-46 16,-3 5-18-16</inkml:trace>
  <inkml:trace contextRef="#ctx0" brushRef="#br0" timeOffset="54026.3061">20524 3275 283 0,'0'0'7'0,"0"0"4"15,0 0 3-15,0 0 3 0,0 0 2 16,0 0 2-16,0 0 1 16,0 0-1-16,0 0-6 15,0 0-3-15,0 0-3 0,7 0-2 16,2 2-1-16,5 8-1 15,6 0 0-15,5 7 0 16,2 7 1-16,8 7-1 0,-1 9-2 16,1 4 1-16,1 10-2 15,-2 11 1-15,-2 9-1 16,-2 5-1-16,0 8 0 16,-10 3 0-16,0-1 1 0,-2 5 0 15,-6 2-2-15,-3 1 0 16,-4-4 0-16,-5 7 0 15,-5-5 0-15,-12 1 0 16,-10 3 0-16,-8-3 0 16,-12 1 0-16,-13-2 0 0,-9-2 0 15,-11-6 0-15,-10-5 0 16,-9-3 0-16,0-7 0 16,-10-13 0-16,9-2 0 15,-2-12 0-15,7-7 0 0,9-7 0 16,6-8 0-16,15-6 0 15,10-4 0-15,11-4 0 16,6-4 0-16,13-5 0 0,6 0 0 16,3 0 0-16,8-2 0 15,8 2 0-15,-11-7-6 16,11 7-26-16,-9-15-45 16,9 15-11-16</inkml:trace>
  <inkml:trace contextRef="#ctx0" brushRef="#br0" timeOffset="54591.1037">19719 5492 411 0,'0'0'4'0,"0"0"3"16,0 0 1-16,0 0 0 15,0 0 1-15,0 0 0 16,-11 4 2-16,4 7 0 16,-3 3-2-16,-4 4-3 15,-4 2-1-15,-2 5 0 0,0-4 0 16,-7 2-2-16,-3 2-3 16,-2-3 0-16,-1-2 0 15,1 2 0-15,-2-4 0 0,4-3 0 16,0-3 0-16,5-2 0 15,7 0 0-15,6-6 0 16,12-4 0-16,0 0 0 16,0 0 0-16,12 6 0 15,11-6 0-15,7 2 0 16,2 3 0-16,5 2 0 0,3 0 0 16,0 4 0-16,-3 1 0 15,-2 3 0-15,-1 0 0 16,-6 2 0-16,-3-2 0 0,-3-3 0 15,-6 1 0-15,1-4 0 16,-5 2 0-16,-2-1 0 0,-10-10 0 16,12 10 0-16,-12-10 0 15,8 7 0-15,-8-7 0 16,4 10 0-16,-4-10 0 16,0 0 0-16,8 10 0 15,-8-10 0-15,0 10 0 16,0-10 0-16,0 0 0 0,0 0 0 15,10-8-16-15,-3-2-75 16,6-9-4-16</inkml:trace>
  <inkml:trace contextRef="#ctx0" brushRef="#br0" timeOffset="58140.6928">19038 4702 243 0,'0'0'7'16,"0"0"2"-16,0 0 3 0,0 0 1 15,-3-11 1 1,3 11 0-16,0 0 1 0,0 0 0 16,0 0-5-16,0 0-2 15,0 9 0-15,0-9-2 16,15 14 1-16,-3 1 1 16,3-1-1-16,10 4 0 15,0-1 0-15,3 3-1 0,11 0 0 16,1 0 0-16,7-3-2 15,3 0 0-15,2 1 0 0,5-6-1 16,5 0 0-16,3-1-1 16,4-4 0-16,3 1 0 15,6-6 0-15,-3-2-1 16,4 0 0-16,0 0 0 0,-2-5 0 16,1-2 0-16,-2-1 0 15,2 0 1-15,-3-2-1 16,-4-4 0-16,4 1 0 15,-3-1 1-15,0-4-1 16,1 1 0-16,-2-5 0 0,-1-6-1 16,2 1 0-16,-5 0 0 15,0-6 1-15,-7 4-1 16,2-5 1-16,-5 2 1 16,-5 2 0-16,-4 0 1 15,-6-2-1-15,-2 3 0 0,-6 0 1 16,1-3-1-16,-5 2 0 15,0 3 0-15,-5 0-1 0,-2 0 1 16,-4 2 0-16,-4 2 0 16,-3-1 1-16,-5 4-1 15,-1 2 0-15,-3 2 0 16,-3 1 1-16,0-1-3 16,-5 4 0-16,-1-2 0 0,4 6 0 15,-6-1 0-15,8 9 0 16,-12-14 0-16,12 14 0 15,-8-6 0-15,8 6 0 16,0 0 0-16,-9-8 0 0,9 8-2 16,0 0-4-16,-12 0-5 15,12 0-9-15,-11 0-34 16,11 0-32-16,-12 13-2 16</inkml:trace>
  <inkml:trace contextRef="#ctx0" brushRef="#br0" timeOffset="58575.2446">21685 3999 335 0,'0'0'0'15,"0"0"2"-15,0 0 2 16,0 0 3-16,0 0 0 16,0 4 1-16,0-4 3 0,0 13 0 15,0-13 1-15,-2 14-1 16,2 1-3-16,-3-1-2 15,-1 2 0-15,0 1-2 16,2 0 0-16,-1 1-2 16,1-3-1-16,0-3 0 0,2-3 0 15,0-9 0-15,0 14 0 16,0-14-1-16,0 0 1 16,0 0 0-16,0 0 1 15,4 0-1-15,5-8 0 0,0-2 0 16,3-3 0-16,4 1 1 15,-4 0-1-15,1 2 1 16,-1 1 0-16,-12 9 1 0,12-11-1 16,-12 11 0-16,0 0 1 15,0 0-1-15,0 0 0 16,-5 5-1-16,5-5 0 16,-15 8-2-16,15-8-1 0,-15 9-2 15,15-9-8-15,-17 13-11 16,17-13-35-16,-13 10-24 15,4-4-4-15</inkml:trace>
  <inkml:trace contextRef="#ctx0" brushRef="#br0" timeOffset="58925.3779">21644 4154 151 0,'0'0'8'0,"0"0"3"16,4-11 3-16,-4 11 3 0,5-11-2 15,-5 11 3 1,5-10 1-16,-5 10-1 0,7-10-5 16,-7 10-4-16,0 0-3 15,0 0-2-15,0 0-2 16,0 0-4-16,0 0-8 0,0 0-6 16,0 0-12-16,0 0-24 15,0 0-15-15</inkml:trace>
  <inkml:trace contextRef="#ctx0" brushRef="#br0" timeOffset="59823.5231">21506 4174 78 0,'0'0'5'0,"0"0"2"0,0 0 5 15,0 0 4-15,0 0 6 16,0 0 1-16,-2-11 4 15,2 11 4-15,-3-9-2 0,3 9-4 16,0 0-1-16,0 0-4 16,0-11-3-16,0 11-4 15,0 0-3-15,0 0-4 16,0 0 0-16,0 0-3 0,0 0-1 16,0 8-1-16,0-8 0 15,0 0-1-15,5 12 1 16,-5-12 0-16,0 0 0 15,10 6 2-15,-10-6-2 0,0 0 1 16,0 0-1-16,13 2 1 16,-13-2 0-16,0 0 0 15,0 0 0-15,0 0-1 16,0 0 1-16,0 0-2 16,0 0 1-16,0 0-1 0,0 0-1 15,-11 9 1-15,11-9-1 16,-12 7 0-16,12-7 0 15,-12 9 0-15,12-9 1 0,-11 11 0 16,11-11 1-16,-9 9-2 16,9-9 2-16,0 0-1 15,-7 10 1-15,7-10 0 16,0 0 1-16,0 0 0 0,0 0-1 16,-6 9 1-16,6-9 0 15,0 0 0-15,0 0 2 16,0 8 3-16,0-8 0 15,13 0 1-15,1-8 1 16,4-3 0-16,12-2 1 16,2-5 1-16,5-4-3 0,2 0-1 15,5-3 0-15,-3 1-2 16,-2-1 0-16,-5 5 0 16,-6-3-5-16,-3 4 0 0,-9 5 0 15,-2-1 0-15,-3 4 0 16,-3 4 0-16,-8 7 0 15,7-11 0-15,-7 11 0 0,0 0 0 16,0 0 0-16,0 0 0 16,0 6 0-16,0 12 0 15,-2 2 0-15,-3 6 0 16,-5 8 0-16,0 2 0 0,2 6 0 16,-2-2 0-16,-2-1 0 15,0 3 0-15,4-7 0 16,4-8 0-16,4-10-73 15,2 8-19-15</inkml:trace>
  <inkml:trace contextRef="#ctx0" brushRef="#br0" timeOffset="63254.9092">19204 3438 309 0,'0'0'1'15,"0"0"-4"-15,0 0 0 0,0 0 0 16,7-3 1 0,1 6 0-16,4 1 2 0,13 13 0 15,0 4 3-15,17 6 4 16,16 11 4-16,11 6 1 0,11 10-1 16,12 9 0-16,7 9-2 15,8 5 1-15,7 6-3 16,-2 4-2-16,0 5-4 15,-3 0 1-15,-6 2 0 0,3 0 0 16,-3 2 2-16,-2-2-1 16,-6 5 1-16,-6 3 1 15,1 2 0-15,-9 3 0 0,-6 3 1 16,-10 3 1-16,-15-1-2 16,-8-1 2-16,-15-2 0 15,-12-2 0-15,-15-3-1 16,-4-6 2-16,-14-6-1 0,-15-3-1 15,1-3 0-15,-5-3-1 16,-3-6 0-16,3-5-1 16,0-1 0-16,4-6-1 15,0-3-1-15,11-8-2 16,2-3 0-16,3-5 0 16,4-7 0-16,4-11 0 0,4-3 0 15,0-8 0-15,3-5 0 16,-1-5 0-16,3-7 0 15,0 0 0-15,0 0-3 0,0 0 0 16,0 0-3-16,0 0-3 16,3-5-7-16,2-4-10 15,-5 9-38-15,0-22-21 0</inkml:trace>
  <inkml:trace contextRef="#ctx0" brushRef="#br0" timeOffset="63575.0509">20661 6472 388 0,'0'0'1'0,"0"0"0"16,0 0 3-16,0 0 0 16,-10-6 2-16,10 6 2 15,0 9 2-15,3 9 0 0,4 4 1 16,0 15-2-16,6 3-1 15,1 6-1-15,-1 10-1 0,2-3-2 16,-2 3-2-16,-4-10-1 16,-1 0 0-16,-4-13 0 15,0-3 0-15,-4-10 1 16,5-10 0-16,-5-10 0 0,21-15 0 16,4-15 1-16,17-11-1 15,21-12 1-15,19-8-3 16,25-2-18-16,32-1-63 15,-7 0-4-15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06:52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17237 3473 172 0,'0'0'2'15,"0"0"1"-15,-4-10-1 0,4 10 0 16,0 0 5-16,0 0 7 16,0 0 3-16,4-7 2 15,12 7-1-15,9 0 3 0,7 3 0 16,12-2 0-16,14 2-3 15,13-3-4-15,12 3-3 16,13-3-2-16,7 0-1 16,16 0 0-16,10 0-2 0,5-3 0 15,8 3-1-15,5-4-1 16,10 4 1-16,3-3-1 16,10 0 0-16,1 3-1 15,3 0 0-15,8 0 0 0,4 0-1 16,6 3 1-16,2 1-2 15,4 2 1-15,4 1-1 16,0 0 1-16,2-2-2 16,-3 2 0-16,-6 6 0 15,-2-5-1-15,-5 1 1 0,-11-1 1 16,0-4-1-16,-11 4 0 16,1-5 1-16,-13 1 1 15,-7-1 0-15,-14-3 0 0,-8 0 0 16,-13 0-1-16,-13 0 1 15,-17 0 0-15,-17 0 1 16,-13-3 0-16,-12 0 0 16,-10 2 1-16,-9-2-1 0,-10 0 1 15,-11 3 0-15,10 0-1 16,-10 0 0-16,0 0-1 16,0 0 1-16,0 0-2 15,0 0 0-15,0 0-1 16,0 0 1-16,0 0-1 0,0 0 1 15,-5-5 1-15,5 5-1 16,-16-9 1-16,10 6-1 16,-5-2 1-16,2 1 0 15,9 4-1-15,-13-11 2 0,13 11-3 16,0 0 1-16,0 0 1 16,-5-10-2-16,5 10 0 15,0 0 0-15,0-12 0 0,0 12 0 16,8-7 0-16,-8 7 0 15,6-13 0-15,-6 13 0 16,9-12 0-16,-9 12 0 16,9-6 0-16,-9 6 0 0,0 0 0 15,11-12 0-15,-11 12 0 16,0 0 0-16,10-5 0 16,-10 5 0-16,0 0 0 15,0 0 0-15,15 3-48 16,-5 7-36-16,-10-10-3 0</inkml:trace>
  <inkml:trace contextRef="#ctx0" brushRef="#br0" timeOffset="11599.6216">12965 10652 178 0,'0'0'8'15,"0"0"3"-15,0 0 4 16,0 0 4-16,0 0 1 0,0 0 0 16,0 0 1-16,-6-8 1 15,6 8-7-15,0 0-4 16,0 0-4-16,-10 0-2 15,10 0-1-15,-12 11-1 0,12-11 0 16,-17 12 0-16,8-3 1 16,1-1-1-16,-3 0 0 15,4-1 1-15,-3 3 0 16,0-5-2-16,2 2 0 0,1 2 0 16,-3 2-1-16,2 1 0 15,1-1 0-15,0-1 0 16,-1 2 0-16,1-2 0 0,-1-1 0 15,3 1-1-15,1 0 1 16,-2 0 0-16,1-2 0 16,0 2-1-16,3 2 1 15,-3-2-1-15,2 0 1 0,-1-1 0 16,1 4 0-16,-2-1-1 16,2 0 0-16,-2-1 1 15,3-1-1-15,-3 2 0 16,2-1 1-16,1 0-1 15,0 2 1-15,0-6 1 0,2 5-1 16,-3-2 0-16,3 0 1 16,0-10-1-16,0 15 0 15,0-15 1-15,0 15-2 16,0-15 0-16,0 12 1 0,0-2-1 16,0-10 1-16,0 17-1 15,0-6 0-15,0-2 1 16,3 1-1-16,-3-2 0 0,2 2 1 15,-2-10-1-15,7 13 0 16,-7-13 1-16,10 14 0 16,-10-14-1-16,10 18 1 15,-10-18 0-15,10 14 0 0,-10-14 0 16,12 15 0-16,-12-15-1 16,13 14 1-16,-13-14 0 15,12 12 0-15,-12-12 0 16,16 14 1-16,-16-14-1 15,14 10 1-15,-14-10 1 16,15 13-1-16,-5-9 1 0,0 1-1 16,3 0 1-16,-1 0-1 15,1-1 0-15,-5 2 0 16,5 1 0-16,3-5-1 0,-5 3 0 16,3 0 1-16,-2 1-1 15,2-5 0-15,-1 5 1 16,2-4-1-16,0 1 0 0,4 3 1 15,-3-5 0-15,4 2 0 16,-1 2 0-16,-1-2 1 16,5-1-1-16,-2 0 1 0,1 1-1 15,2 2 0-15,1-3 0 16,-4 1 0-16,-1 0 0 16,1-2-1-16,-2-1 1 15,-1 3-1-15,-4-3 0 16,2 5 0-16,1-5 0 15,-2 2 1-15,-1-2-1 0,3 0 0 16,3 0 1-16,-2 0-1 16,0 0 0-16,1 0 0 15,-1 0 1-15,2 0-2 16,-3 0 0-16,3 0 0 0,-2 0 0 16,-3 0 0-16,3 0 0 15,-2 0 0-15,2 0 0 16,1-2 0-16,-2 0 0 0,2-1 0 15,0 3 0-15,-1-3 0 16,1 2 0-16,2-2 0 16,-1-2 0-16,-3 0 0 15,3 2 0-15,-6 1 0 0,4-3 0 16,-2 0 0-16,-2 2 0 16,0 2 0-16,2-5 0 15,-4 3 0-15,1-5 0 16,-2 7 0-16,3-5 0 0,0-1 0 15,-1 4 0-15,-1-1 0 16,0 1 0-16,1 1 0 16,-3-4 0-16,0 4 0 15,0-3 0-15,2 3 0 16,-5-3 0-16,7 0 0 0,-5 1 0 16,4-2 0-16,-3 1 0 15,-1 0 0-15,4-2 0 16,-3 2 0-16,2 1 0 0,-1-2 0 15,-4-2 0-15,2 4 0 16,-9 4 0-16,16-13 0 16,-16 13 0-16,11-12 0 15,-11 12 0-15,14-13 0 0,-14 13 0 16,6-15 0-16,-6 15 0 16,13-17 0-16,-13 17 0 15,7-12 0-15,-7 12 0 16,9-15 0-16,-9 15 0 0,7-18 0 15,-7 18 0-15,4-15 0 16,1 6 0-16,-2 2 0 16,-1-4 0-16,2 2 0 15,-2-2 0-15,0 2 0 16,1-1 0-16,-3 10 0 0,2-16 0 16,-2 16 0-16,3-16 0 15,-3 16 0-15,0-18 0 16,0 18 0-16,0-15 0 0,0 6 0 15,0 9 0-15,0-17 0 16,0 17 0-16,0-18 0 16,0 18 0-16,0-13 0 15,0 13 0-15,-3-17 0 0,3 17 0 16,-2-15 0-16,2 15 0 16,-3-15 0-16,3 15 0 15,-4-14 0-15,4 14 0 16,-6-15 0-16,6 15 0 15,-5-15 0-15,5 15 0 16,-10-18 0-16,10 18 0 0,-7-17 0 16,7 17 0-16,-13-15 0 15,13 15 0-15,-13-16 0 16,13 16 0-16,-12-16 0 0,12 16 0 16,-14-15 0-16,14 15 0 15,-16-15 0-15,16 15 0 16,-18-10 0-16,18 10 0 0,-16-12 0 15,16 12 0-15,-15-10 0 16,15 10 0-16,-13-10 0 16,13 10 0-16,-14-12 0 15,14 12 0-15,-13-10 0 0,13 10 0 16,-12-10 0-16,12 10 0 16,-10-8 0-16,10 8 0 15,-11-10 0-15,11 10 0 16,-7-6 0-16,7 6 0 0,0 0 0 15,0 0 0-15,-9-9 0 16,9 9 0-16,0 0 0 16,0 0 0-16,0 0 0 15,0 0 0-15,0 0 0 16,0 0 0-16,0 0 0 0,-3 9 0 16,3-9 0-16,3 14 0 15,-1-2 0-15,5 3 0 0,-2 0 0 16,3 5 0-16,-3-1 0 15,2 4 0-15,3 0 0 16,-5 1 0-16,3-2 0 16,-3 1 0-16,0 1 0 15,-1-4 0-15,-1-3 0 0,-1 3 0 16,-2-3 0-16,3-4 0 16,-3-2 0-16,0-2 0 15,0-9 0-15,0 11 0 0,0-11 0 16,0 0 0-1,0 0 0-15,0 0 0 0,0 0 0 16,0 0 0-16,0 0 0 16,0 0 0-16,-8-11 0 15,4 4 0-15,-1-6 0 16,-2 0 0-16,-2-4 0 0,2-3 0 16,0 3 0-16,2-3 0 15,-3-2 0-15,3 2 0 0,0 1 0 16,0-3 0-16,1 1 0 15,1 4 0-15,-2-1 0 16,2 1 0-16,-2 2 0 0,3 1 0 16,-1 2 0-16,1-1 0 15,0 1 0-15,2 2 0 16,0 10 0-16,-3-11 0 16,3 11 0-16,0 0 0 15,0 0 0-15,0-9 0 16,0 9 0-16,0 0 0 0,0 0 0 15,0 0 0-15,0 0 0 16,0 0 0-16,0 0 0 16,0 0 0-16,0 0 0 15,0 0 0-15,0 0 0 0,0 0 0 16,0 0 0-16,0 0 0 16,0 0 0-16,0 0 0 15,0 0 0-15,0 0 0 0,0 0 0 16,0 0 0-16,5-3 0 15,7-2 0-15,3 2 0 16,11-4 0-16,3 0 0 16,12-3 0-16,9-2 0 0,4 2 0 15,0-3 0-15,-4 3 0 16,-3 4 0-16,-5-3 0 16,-9 7 0-16,-8-1 0 0,-11 3 0 15,-3 0 0-15,-11 0 0 16,0 0 0-16,0 0 0 15,0 0 0-15,0 0 0 16,0 0 0-16,0 0 0 16,0 0 0-16,0 0 0 15,0 0 0-15,0 0 0 0,-3 5 0 16,-10 0 0-16,13-5-41 16,-20 6-51-16,3 1-1 15</inkml:trace>
  <inkml:trace contextRef="#ctx0" brushRef="#br0" timeOffset="12550.3306">12561 10644 263 0,'0'0'7'0,"0"0"4"16,0 0 4-16,0 0 0 0,5-5 0 16,-5 5-1-16,0 0 2 15,11-2 4-15,-11 2-4 16,17 0-4-16,-2 0-1 16,10-5 0-16,5-1 2 15,6-3 1-15,9-1-2 0,3-3-2 16,-1-3-2-16,3-2-1 15,-3 4-2-15,-5-4 0 16,-7 5-2-16,-3 6 0 16,-12-3 2-16,1 2-5 15,-7 7 0-15,-14 1 0 0,10-3 0 16,-10 3 0-16,0 0 0 16,0 0 0-16,0 0 0 15,0 0 0-15,0 0 0 0,0 0 0 16,0 4 0-16,0 7 0 15,-3 3 0-15,-2 4 0 16,1 4 0-16,-4 8 0 0,-2-1 0 16,0 6 0-16,-2 2 0 15,-1-2 0-15,1-3 0 16,-1 3 0-16,3-5 0 16,0-5 0-16,4-3 0 15,0-5 0-15,1-5 0 16,2 1 0-16,3-13 0 15,-2 15 0-15,2-15 0 0,0 0 0 16,0 0-6-16,0 0-24 16,0 0-56-16,0 0-2 15</inkml:trace>
  <inkml:trace contextRef="#ctx0" brushRef="#br0" timeOffset="13684.842">14926 10461 375 0,'0'0'6'16,"0"-12"5"-16,2 5 1 0,-2 7 2 16,0-21 1-16,0 14 0 15,0-3 1-15,0 10 0 16,-10 0-6-16,-5 10-3 15,-4 15-3-15,-1 10 0 16,-1 6-2-16,4 12 0 0,-3 2 0 16,6 4-2-16,3-5 0 15,11 0 0-15,0-7 0 16,11-4 0-16,3-9 0 16,6-4 0-16,3-10 0 0,1-3 0 15,4-6 0-15,1-9 0 16,1-2 0-16,3-13 0 15,-4-4 0-15,-4-12 0 0,-3-12 0 16,-4-8 0-16,-8-6 0 16,-8-6 0-16,-4 4 0 15,-13-3 0-15,-7 6 0 16,-7 6 0-16,-4 12 0 0,-5 11 0 16,1 11 0-16,0 8 0 15,2 6 0-15,3 10 0 16,7 5 0-16,5 12 0 15,10 5 0-15,6 3 0 16,4 2 0-16,7 1 0 16,7-1 0-16,9-3 0 0,7-7 0 15,2-1 0-15,0-9 0 16,3-5 0-16,0-5 0 16,0-4 0-16,-3-3 0 0,-4-6 0 15,-7 0 0-15,2-1 0 16,-7-7 0-16,-7 4 0 15,3-3 0-15,-9 4 0 0,2 2 0 16,-5 7 0-16,5-11-9 16,-5 11-24-16,-18-2-55 15,18 2-1-15</inkml:trace>
  <inkml:trace contextRef="#ctx0" brushRef="#br0" timeOffset="14102.6394">15423 10692 466 0,'0'0'4'0,"0"0"1"15,0 0 2-15,0 0-1 16,0 0 0-16,0 0 1 15,0 0 0-15,-8 7-4 16,1 5-3-16,-3 4 0 0,-3 4 0 16,-1 1 0-16,-7 1 0 15,1 6 0-15,-4-9 0 16,-2 4 0-16,10-6 0 16,-1-2 0-16,0-5 0 15,6-2 0-15,11-8 0 0,-9 9 0 16,9-9 0-16,14 0 0 15,6-5 0-15,4-5 0 16,6 0 0-16,6 3 0 16,1-5 0-16,2-3 0 0,-6 6 0 15,-1-2 0-15,-9 6 0 16,-6-3 0-16,-2 8-4 16,-15 0-37-16,0 0-47 0,0 0-2 15</inkml:trace>
  <inkml:trace contextRef="#ctx0" brushRef="#br0" timeOffset="14332.7955">15453 10727 417 0,'0'0'6'15,"0"0"2"-15,0 0 1 16,0 0 0-16,0 0 2 16,0 0 1-16,-3 9 2 15,3 11 0-15,3 4-5 0,2 6-7 16,-3 8-2-16,6 1 0 15,-5 5 0-15,3-3 0 16,3 1 0-16,-5-5 0 16,1 0 0-16,-2-6 0 15,4 1 0-15,-7-1-36 16,5-11-51-16,0-3-3 0</inkml:trace>
  <inkml:trace contextRef="#ctx0" brushRef="#br0" timeOffset="40421.3968">13556 11782 326 0,'0'0'7'15,"0"0"4"-15,0 0 3 16,0 0 4-16,0 0 1 0,0 0-1 15,0 0 1-15,-10-3 0 16,10 3-6-16,-8 10-4 16,3 2-3-16,3 1-3 0,-3 6-1 15,0 1 0-15,5-1-1 16,0 7 0-16,0-8 0 16,0-4 1-16,8-1-1 15,-8-13 1-15,20 12 0 0,-8-12 1 16,3-5 0-16,2-8 1 15,1-1 1-15,-4-4-5 16,-1-4 0-16,-1-1 0 0,-7-1 0 16,-2 2 0-1,-3 2 0-15,-8 5 0 0,-6 3 0 16,-4 7 0-16,-2 5 0 16,-2 5 0-16,-1 4 0 15,1 9 0-15,3 2 0 16,0 5 0-16,8-4 0 0,2 2 0 15,7-2 0-15,4-4 0 16,8-3 0-16,6-6 0 16,6-4 0-16,3-4 0 0,3-4 0 15,-1-6 0-15,0-5 0 16,-5 2 0-16,-4-3 0 16,-3-2 0-16,-5 0 0 15,-10 4 0-15,0 1 0 0,-13 4 0 16,1 1 0-16,-8 8 0 15,-3 0 0-15,2 3 0 16,-4 6 0-16,4 3 0 0,1 1 0 16,3 1 0-16,8-2 0 15,0 2 0-15,7-7 0 16,2-7 0-16,11 12 0 16,-2-12 0-16,6 0 0 15,2-1 0-15,1-7 0 0,2-2 0 16,-5-4 0-16,2 5 0 15,-10-3-6-15,4-3-7 16,-6 2-2-16,-3 4-1 16,-2-1-1-16,-5 3 1 15,-2-4 1-15,-4 4 3 0,2 2 4 16,-3-2 4-16,-1-1 4 16,-2 3 3-16,-3-1 4 15,4 0 1-15,-4 3 1 0,0 1 2 16,-1 2 0-16,1 5-2 15,-1 4 0-15,-1 7-2 16,0 6 0-16,5 3-1 0,0 7-1 16,5 2-1-16,8 4-1 15,2 1 0-15,4-2 0 16,12-6-1-16,1-8 0 16,9-3 0-16,4-8 0 15,3-7 0-15,7-5 0 16,-2-14-1-16,4-9 1 0,0 0 0 15,-2-8-2-15,-8-3 0 16,-2-3 0-16,-11-6 0 16,-8-1 0-16,-11 0 0 0,-5 0 0 15,-16 4 0-15,-6 10 0 16,-7 2 0-16,-6 13 0 16,-5 10 0-16,-2 8 0 15,2 11 0-15,2 11 0 0,6 3 0 16,5 1 0-16,10 6 0 15,2-2 0-15,13-4 0 16,4 0 0-16,6-4 0 16,11-4 0-16,9-6 0 0,4-6 0 15,3-9 0-15,4 0 0 16,-1-7 0-16,-1-3 0 16,-4-8 0-16,-6-1 0 15,-7 3 0-15,-10 0 0 16,-5 0 0-16,-12 7 0 0,-6 4 0 15,-4 2 0-15,-1 6-17 16,-4 2-22-16,0 7-46 16,10 2-3-16</inkml:trace>
  <inkml:trace contextRef="#ctx0" brushRef="#br0" timeOffset="41935.1123">13563 11806 317 0,'0'0'10'0,"0"0"4"15,0 0 4-15,-5 0 2 16,5 0 3-16,-7 3 0 16,7-3 2-16,-9 3-1 0,9-3-7 15,0 0-6-15,-11 5-2 16,11-5-9-16,0 0 0 15,0 0 0-15,0 0 0 16,0 0 0-16,0 0 0 0,0 0-14 16,0 0-11-16,0 0-48 15,0 0-15-15</inkml:trace>
  <inkml:trace contextRef="#ctx0" brushRef="#br0" timeOffset="43196.1568">12857 11001 4 0,'3'22'12'0,"-1"1"1"0,1 4 0 16,1-2 0-16,5-1-1 15,-6-4-3-15,3 1-1 16,2-4 2-16,0 0-2 16,-1-3 3-16,0 1-3 15,0-2 2-15,1-1 0 16,1-2 0-16,1 2 0 0,4-1-1 15,-5 1-1-15,3-2 0 16,1-1 0-16,2 2-2 0,-2-4 0 16,1 3 0-16,2-3 1 15,-2 1-1-15,4-2 1 16,1-2 0-16,-1-2-2 0,5 1 0 16,-2 2-1-16,1-5-1 15,4 2 0-15,-2 1 0 16,2-1-2-16,-4 1-1 15,5-1 1-15,-4 1 0 16,2 0-1-16,-3-2 1 0,-2 2 0 16,2 0-1-16,2 1 1 15,1-4 0-15,-2 3 0 16,2-1-1-16,0 1 0 16,0-3 0-16,0 0-1 15,2 0 0-15,-5 0-2 0,8 0 0 16,-7 0-2-16,4-3-1 15,-4-2-6-15,6 1-7 16,1-2-6-16,-3 2-3 16,5-4-3-16,-2 1-7 0,2-1 3 15,-2-2 1-15,6 0 6 16</inkml:trace>
  <inkml:trace contextRef="#ctx0" brushRef="#br0" timeOffset="43844.0223">13558 11883 450 0,'0'0'4'0,"0"0"3"16,0 0 1-16,-7-3 2 0,7 3 0 15,0 0 0-15,0 0 0 16,-9-2-8-16,9 2-2 15,0 0 0-15,0 0 0 16,0 0 0-16,0 0 0 0,0 5 0 16,0-5 0-16,0 0 0 15,2 13-4-15,-2-13-20 16,0 0-40-16,0 0-24 16,0 0-2-16</inkml:trace>
  <inkml:trace contextRef="#ctx0" brushRef="#br0" timeOffset="44276.5401">13558 11883 287 0,'5'-32'5'16,"-5"32"3"-16,0 0 0 16,0 0 2-16,-7 2 1 0,7-2-1 15,0 0 1-15,-10 13 0 16,10-13-3-16,-4 12-3 16,4-12-1-16,0 15-1 15,0-15 2-15,4 11-2 16,-4-11 1-16,15 1-1 0,-2-1 0 15,-4 0 1-15,3-4 0 16,-1-1-1-16,-4-2 1 16,0-4-1-16,-4 1 0 15,-3 2 0-15,0-1-1 0,0 9 1 16,-17-11-2-16,4 11 0 16,-4 0 0-16,-1 0-1 0,6 8 0 15,-3 2-1-15,5 3-2 16,1 2-6-16,0-3-19 15,12 0-47-15,3 3-4 16</inkml:trace>
  <inkml:trace contextRef="#ctx0" brushRef="#br0" timeOffset="86449.1577">4778 8226 349 0,'0'0'5'15,"0"0"1"-15,-4-12 4 16,-5 5 0-16,0-3 2 16,-8 0-1-16,-6 0 0 15,-9 5 1-15,-11 5-3 0,-6 10-2 16,-13 12-1-16,-3 10 0 15,-5 13 0-15,1 10 0 16,-1 9 0-16,8 8 0 16,10 4 0-16,10 1 0 0,17 3-2 15,12-3 0-15,13-6 0 16,11-6 0-16,18-8-1 16,15-8-1-16,19-12-2 15,12-9 0-15,6-11 0 16,9-12 0-16,12-5 0 15,2-12 0-15,4-13 0 0,-4-5 0 16,-5-9 0-16,-5-3 0 16,-11-8 0-16,-12-5 0 0,-11-2 0 15,-17-8 0-15,-18 2 0 16,-16-7 0-16,-11 1 0 16,-22-3 0-16,-16 5 0 15,-20 10 0-15,-15 5 0 0,-10 15 0 16,-6 10 0-16,-14 13 0 15,6 14 0-15,-4 11 0 16,8 12 0-16,12 7 0 0,11 6 0 16,16 9 0-16,15-3-26 15,21 5-61-15,17 0-3 16</inkml:trace>
  <inkml:trace contextRef="#ctx0" brushRef="#br0" timeOffset="87618.5576">615 9807 302 0,'0'0'3'0,"-9"-9"1"0,0 3 1 16,-8 3 3-16,-3 3 1 15,-10 3 1-15,-5 9 2 16,-10 11 3-16,1 11-3 16,-2 9 1-16,5 9-2 0,3 10-1 15,9 5-1-15,4 5-1 16,9 2 0-16,14 0-2 16,4-2-1-16,16 0 0 15,12-8-1-15,7-9 0 0,18-11 0 16,6-12-1-16,12-12-1 15,7-12 1-15,7-13-1 16,4-13 1-16,4-14-1 16,-6-5 0-16,-4-12 0 0,-8-1-1 15,-15-10 1-15,-8-4 0 16,-16-3-1-16,-13-2 1 16,-20-5-1-16,-10-1 0 15,-20-1 1-15,-13 2-1 16,-10 3 0-16,-14 12 0 0,-6 7-1 15,-9 9 0-15,-3 16 0 16,1 15 0-16,-3 12-1 16,0 12 1-16,3 19-1 15,3 8 0-15,10 13 1 0,4 5-1 16,11 8-1-16,17 3 1 16,11 3-3-16,18-5-5 15,17 4-32-15,24-11-45 0,16-10 0 16</inkml:trace>
  <inkml:trace contextRef="#ctx0" brushRef="#br0" timeOffset="88523.8984">10560 5053 283 0,'0'0'6'16,"-5"-12"5"-16,-2 3 1 0,-3-5 2 15,-5-4 0-15,-2 6 1 16,-5-2 2-16,-6-1 0 16,-7 15-5-16,-6 5-3 15,0 19-1-15,-8 14-2 16,4 11 1-16,-3 14-3 0,6 8 3 15,3 6-1-15,13 5 0 16,9 0-1-16,17-5 0 16,7-8 0-16,21-10 0 0,12-10 1 15,12-12-3-15,13-6 1 16,9-17-1-16,6-8 0 16,4-9 0-16,-2-14-1 15,0-5-1-15,-5-11 1 0,-9-6-2 16,-8-4 1-16,-16-8 0 15,-9-6-2-15,-18-5 1 16,-9-8-1-16,-13-2 0 0,-15-2 1 16,-18 4 0-16,-9 3-1 15,-15 13 1-15,-10 10 1 16,-10 16 0-16,-5 16 0 16,-5 12 0-16,1 17-1 15,8 13-1-15,3 12-3 16,18 16-8-16,12 0-36 0,23 20-36 15,9-1-2 1</inkml:trace>
  <inkml:trace contextRef="#ctx0" brushRef="#br0" timeOffset="94454.0149">11937 10261 202 0,'0'0'5'0,"0"0"4"0,0 0 5 16,0 0 0-16,0 0 4 15,0 0 1-15,0 0 1 16,-7 0 1-16,7 0-5 16,-13 0-2-16,13 0-3 0,-10 0-1 15,10 0-2-15,-14 0-1 16,2 0-1-16,2 2-2 16,-1 3-1-16,-3 0 0 15,1 0 0-15,1-1 0 0,-1 4-1 16,3-1 0-16,-2 1-1 15,-1-3 0-15,6 5 0 16,7-10 0-16,-18 18-1 16,11-12 1-16,0 7 0 15,-1-1 0-15,4 4-1 0,-2-4 1 16,1 2 0-16,-2 2 0 16,5-1-1-16,-1-1 1 15,0 1-1-15,1-3 0 16,2 0 0-16,0 1-1 15,0-6 1-15,0 3 0 0,-2 0 0 16,2 3 0-16,0-6 0 16,0 3 0-16,0-10 0 15,0 15 0-15,-2-8 0 0,2 3 0 16,0-10 0-16,-4 17 0 16,4-8 0-16,0-3 0 15,0-6 0-15,-2 18 0 0,2-18 1 16,0 15-1-16,0-15 0 15,-3 14 0-15,3-14 0 16,0 18 1-16,0-18-1 0,0 15 0 16,0-6 1-16,0 0-1 15,-2 0 0-15,2 2 1 16,0-2-1-16,0 2 0 16,0-2 1-16,-3 1-1 15,3 0 0-15,0-1 0 16,0 1 1-16,0 0-1 15,0 2 1-15,3-1-1 16,-3 1 1-16,2 3 0 0,-2-3-1 16,3 3 1-16,-1 0 1 15,2-3 0-15,-2 3-2 0,0-4 1 16,0 1 0-16,4 0 0 16,-2 1 2-16,4-2-1 15,0 0 1-15,-1 1-1 0,0-3 1 16,-2 2-1-16,2-1 1 15,4-1 0-15,-4 2-2 16,0-4 0-16,-7-7 0 16,16 17 0-16,-16-17 1 0,19 15-1 15,-11-11 1-15,2 4-1 16,-1 0 0-16,2-4 1 16,1 2-1-16,-2 0 1 15,-1 0-1-15,4 0 1 16,-7-4-1-16,5 1 1 15,2-2-1-15,0 2 1 16,-1 0 0-16,-2-1 0 0,5-2 0 16,0 0-1-16,0 0 1 15,-1 0 0-15,4 0 0 0,-6-2-1 16,6-1 0-16,-3-1 1 16,0 1-1-16,-3 1 0 15,1-4 0-15,1-1 0 0,-1 2 2 16,0-1-3-16,1-1 0 15,-1 0 0-15,-1 0 0 16,0-4 0-16,3 2 0 16,1 1 0-16,-2-4 0 0,-1-1 0 15,-1 1 0-15,-2 2 0 16,3-3 0-16,-6-2 0 16,3 1 0-16,-2-3 0 15,-3 2 0-15,2-2 0 16,-2 2 0-16,2-3 0 15,-2-2 0-15,1 3 0 0,-2 0 0 16,-1-3 0-16,-2 6 0 16,-1-4 0-16,0 1 0 15,0-1 0-15,0 1 0 0,-1-1 0 16,-4 2 0-16,0 0 0 16,2-1 0-16,-7-1 0 15,5 4 0-15,1-4 0 0,-4 0 0 16,0 4 0-16,3-1 0 15,-2-2 0-15,0 0 0 16,2 2 0-16,-5 0 0 16,2 3 0-16,1-1 0 0,-1 3 0 15,-2-2 0-15,1 2 0 16,-4 0 0-16,3-2 0 16,-3 2 0-16,-1 2 0 15,2-4 0-15,-1 5 0 16,1-6 0-16,-4 6 0 15,3-1 0-15,2 1 0 16,-4-1 0-16,3 1 0 0,-6 2 0 16,1 0 0-16,-1 3 0 15,0-3 0-15,-1 5 0 0,-1-3 0 16,3 3 0-16,-1 0 0 16,0 0 0-16,2 0 0 15,0 0 0-15,-2 0 0 0,6 0 0 16,-2 3 0-16,1-3 0 15,3 2 0-15,3-2 0 16,7 0 0-16,-13 3 0 16,13-3 0-16,0 0 0 0,0 0 0 15,0 12-20-15,25-10-69 16,-5-2-4-16</inkml:trace>
  <inkml:trace contextRef="#ctx0" brushRef="#br0" timeOffset="96246.9124">13581 8964 111 0,'0'0'5'0,"0"0"1"15,0 0 1-15,0 0 1 16,0 0 1-16,0 0-1 16,0 11 2-16,0-11-1 15,-5 15-1-15,5-5-2 0,0 7 0 16,0 5-1-16,0 10 2 15,0 8 0-15,0 2 0 16,0 8-3-16,3 2 1 16,-1 0-1-16,0 0-1 0,1 3 0 15,-1-4-2-15,-2-3 1 16,3 0 0-16,-3 1 1 16,0-3 0-16,0 6 0 15,0-5 0-15,2 2-1 0,-2-4 0 16,2 2 1-16,1-4-2 15,3 0 0-15,-2-2 0 16,1-4-1-16,-2 0 0 16,1 1 1-16,1 1 0 0,-2-5 0 15,-3 9 0-15,0-1 1 16,0-3 0-16,0 3-1 16,0-2 0-16,0 2 1 15,-3-3-1-15,3 5 0 16,-2-11-2-16,-1 2 1 0,3 2 0 15,-2-2 1 1,0 0-1-16,-1-2 0 0,3 0 1 16,-2 0 1-16,-1 5 1 15,1-7-2-15,0 6 2 16,-1-1 1-16,0 1 1 0,0 1-1 16,3 0 0-16,-2-1-1 15,2-3 0-15,-2 2 1 0,-1-2-2 16,3-4 1-16,-2 3-1 15,-1 1 0-15,3 0-1 16,-2-1 1-16,0 6-1 16,-1-1 1-16,1 1 0 0,-1-2-1 15,3 9 0-15,-3-5 0 16,1 1-1-16,-1 3 1 16,1-1-1-16,-1 4 1 15,3-9-1-15,0 8 0 16,-2-4 1-16,-1-4 0 0,3 6-1 15,-2-3 1-15,2 2-1 16,-2-4 1-16,-1 9-1 16,1-1 0-16,0-1 1 15,2 3-1-15,-6-4 0 0,3 6 0 16,-1-3 0-16,1 4 0 16,-2-6-1-16,3 0 0 15,-3 2 0-15,3-6-1 0,-2 6 1 16,2-2-2-16,-1 0 0 15,1 0 0-15,0 1 0 16,-1 0 0-16,-2-2-1 0,1 3 1 16,0-9-1-16,-1-1 2 15,0-2-4-15,1-5-1 16,-2 1-1-16,2-9-5 16,2 1-7-16,-2-9-11 15,1 4-6-15,3-11-7 16,-4 1-8-16</inkml:trace>
  <inkml:trace contextRef="#ctx0" brushRef="#br0" timeOffset="98285.9649">13538 11719 18 0,'0'0'4'0,"0"-19"3"16,4 1 3-16,-2-6 5 16,0-6 1-16,-2-2 4 15,5-9 4-15,-3 0-2 16,1-1-2-16,-1 0-5 0,-2 0-2 15,5 1-4-15,-2-2-2 16,2 0-4-16,-2-1-2 16,-1 2 2-16,1-1 2 0,1-4 2 15,-1 5-4-15,-1 0 3 16,1 5 1-16,-3-3 0 16,0 3 1-16,0-2-3 15,2 4-2-15,-2 2 2 16,0-4-2-16,2 5 1 0,4-3-1 15,-3 2 1-15,4-3 0 16,-2 7-1-16,-1-3 1 16,1-1 0-16,0 1-1 15,-1-2 0-15,0 4-1 0,-4-2 0 16,0-3 0-16,0 5 0 16,0-3 0-16,0 2-1 15,0-1 2-15,0 1 0 16,0 4 0-16,0 0 2 0,0 0 0 15,0 1 0-15,0 0 0 16,0 4 1-16,0-1-1 16,0-2-1-16,0 0-1 15,0 1 0-15,0-1-1 0,0 1 0 16,0-4 0-16,0 1-1 16,0 0 1-16,-2-3-1 15,2 0 0-15,-2 1-1 16,2-2 1-16,0 2 0 15,-4 2 0-15,4 0-1 0,0 1 1 16,0 2 0-16,0-1 0 16,0 0-1-16,-2 1 1 15,2-2 0-15,-3 2-1 0,3 0 1 16,0-3-1-16,-2-4 0 16,-3 2 0-16,5-1 0 15,-5-2 0-15,3-3 1 0,-3 3-1 16,0-1-1-16,-1 4 1 15,4-3 0-15,-3 4 0 16,0 1 0-16,1 5-1 16,1 0 1-16,1 3-1 15,2 1 1-15,-3-1-1 0,3 3 1 16,0 3 0-16,0 1-1 16,0-1 1-16,0 6 0 15,0 7 0-15,-5-12-1 16,5 12-1-16,0 0-5 15,0 0-1-15,0 0-1 16,0 0-1-16,0 0 0 0,0 0 0 16,-8 7 1-16,8 5 2 15,-2 4 3-15,-1 3 2 16,-1 0 3-16,-1 15-1 0,-1-5 0 16,4 13 0-16,-3 3 0 15,0 6 0-15,0 5 0 0,3 4-1 16,0 3 1-16,-1-2-1 15,1 2 1-15,2-1 0 16,-4-11 0-16,4 10 1 16,0-5 1-16,0-1 0 15,0 1 0-15,4-1 1 0,-4 3-1 16,0-4 0-16,0 2 1 16,0-1-2-16,0-5 0 15,0-1-1-15,-4-5 1 16,4 4 0-16,-2-1 0 15,-1-2 1-15,1 2 0 16,2-5-1-16,-2 2 0 0,-1-2 0 16,0 3-1-16,3-3 0 15,-2-2 0-15,2 0-1 0,0-5 1 16,-2 5 0-16,2-7 0 16,-2 4 0-16,2-3-1 15,0 2 1-15,-4 4 0 0,-1-3 1 16,3 5 0-16,-3-3-1 15,3 6 1-15,-4-4 0 16,5 8 1-16,-2-7 0 16,-3 0-1-16,6 4 0 0,-3-3 0 15,3 1 1-15,-4 1-1 16,2 2-1-16,-3-1 0 16,3 3 0-16,-2-1 1 15,3 0-1-15,-2 0 0 16,3 4 0-16,0-4 1 0,0 2 0 15,0-5 0-15,0 2 0 16,0-3 0-16,0 8 0 16,0-2-1-16,0 3 1 15,0-2-1-15,0 2 1 0,0 0-1 16,0-3 0-16,0 7 0 16,0-5 0-16,0-3 0 15,0 6 1-15,0-3-1 0,0 1 0 16,0 1 0-16,0-3 1 15,0 4-1-15,0-6 0 16,-2 6 0-16,0-5 0 0,-1 4 0 16,-3-4-1-16,2-3 1 15,1-1-1-15,1 0 0 16,-3-3 1-16,0 1 0 16,5-1-1-16,-2 0 0 15,-1 2 0-15,3-4 0 16,-2 0 0-16,-4 0-1 0,6-7 0 15,-5 4-1-15,3-8 1 16,-3-3 0-16,3-4 0 16,-1-1-1-16,-2-5-1 15,3 1 2-15,2-5 0 16,-3 4 0-16,0-3 0 0,1-4 0 16,2 2 0-16,0-12-3 15,-3 15-1-15,3-15-1 0,0 0 0 16,0 10-1-16,0-10 2 15,0 0 0-15,0-8 0 16,0 8 3-16,0-17 3 16,0 5 0-16,3-6 0 0,-1-2-1 15,-2-4 0-15,3-9-5 16,-3-9-5-16,0-5-3 16,0-7-4-16,-3-8 1 15,3-5-2-15,-5-3 2 16,3 4 1-16,0-1-1 0,2-2 2 15,-3 7 4-15,3-6-1 16,0 5-8-16,0-9-15 16</inkml:trace>
  <inkml:trace contextRef="#ctx0" brushRef="#br0" timeOffset="99003.1192">13542 9668 76 0,'0'28'-1'0,"2"16"0"16,3 23 2-16,-1 12 1 15,-1 28 2-15,-1 17 2 16,3 17 3-16,-2 15 4 0,-3-10 4 15,-5 3 5 1,0-7 1-16,-2 1 0 0,0-5-1 16,-2-10-3-16,5 0-2 15,1 5-3-15,3-7-2 0,0-6-7 16,0 2-2-16,7-9-1 16,-2-4-2-16,1 5 1 15,-1-13 0-15,-1-4 1 16,-1-5-2-16,-1-3 0 15,-2-5 0-15,3 0 0 0,-1-2 0 16,1-5-2-16,-1 1 0 16,-2-5-1-16,0-5 0 15,0-2 0-15,0-9-2 0,0-10-1 16,-2 0 0-16,-1-10-1 16,-2 1-3-16,3-1-2 15,-3-6-9-15,0 5-10 16,1-7-8-16,0 8-6 15</inkml:trace>
  <inkml:trace contextRef="#ctx0" brushRef="#br0" timeOffset="99366.1488">13514 12990 207 0,'0'12'4'0,"0"14"0"0,0 13 1 15,3 6 0-15,-1 17 0 16,0 0-1-16,0 16 1 0,1 7-3 16,0-10-11-16,1-7-21 15,-4-8-29-15,0-10-3 16</inkml:trace>
  <inkml:trace contextRef="#ctx0" brushRef="#br0" timeOffset="99538.7011">13519 13637 193 0,'0'0'1'0,"0"9"0"15,0 2-2-15,0-1-9 16,0-10-25-16,2 20-21 16</inkml:trace>
  <inkml:trace contextRef="#ctx0" brushRef="#br0" timeOffset="99682.3179">13551 13679 205 0,'0'0'1'0,"0"20"2"16,0-3-1-16,0 3-3 16,0 5-11-16,5 5-28 0,-3 0-16 15</inkml:trace>
  <inkml:trace contextRef="#ctx0" brushRef="#br0" timeOffset="103631.87">13538 9440 109 0,'0'20'1'16,"0"13"0"-16,0 18-2 16,0 22-2-16,4 13-3 0,0 12-1 15,-1 17-5-15,-1 7-8 16,3-11-22-16</inkml:trace>
  <inkml:trace contextRef="#ctx0" brushRef="#br0" timeOffset="104246.2826">13462 9106 110 0,'0'0'1'16,"-3"5"1"-16,3 17 1 16,-2 8 3-16,-2 13 0 15,4 12 0-15,0 6 0 0,0 16 0 16,4 4-2-16,2 3-4 16,2 1-6-16,4-6-9 15,-2-7-18-15,0-11-15 16</inkml:trace>
  <inkml:trace contextRef="#ctx0" brushRef="#br0" timeOffset="104474.686">13519 9145 26 0,'-2'12'6'16,"2"20"4"-16,0 11 0 15,4 27 1-15,1 11 0 16,2 29-5-16,2 19-16 0,-2 18-23 16,2 6-4-16</inkml:trace>
  <inkml:trace contextRef="#ctx0" brushRef="#br0" timeOffset="104854.831">13533 12111 70 0,'0'0'1'0,"0"32"2"0,0 3-2 15,3 9 1-15,-1 10 1 16,2 11-2-16,0 3-1 16,1 8-1-16,0 1-20 15,-3-16-8-15</inkml:trace>
  <inkml:trace contextRef="#ctx0" brushRef="#br0" timeOffset="105132.0779">13533 12697 110 0,'0'0'4'0,"0"24"0"16,0-2 2-16,0 12 1 0,3 14 0 15,-1 8 1-15,2 6-2 16,-2 10 3-16,-2 0-6 16,2-5-1-16,-2-3-2 0,0-7-5 15,0-12-19-15,-4-7-26 16,4-9-2-16</inkml:trace>
  <inkml:trace contextRef="#ctx0" brushRef="#br0" timeOffset="105345.0692">13526 13297 151 0,'0'0'4'0,"0"23"-2"16,0-5 3-16,0 14-2 16,0 4 1-16,3 6-1 15,-1 6 1-15,0 4-3 16,3-3-13-16,-5-14-25 0,6 0-17 16</inkml:trace>
  <inkml:trace contextRef="#ctx0" brushRef="#br0" timeOffset="105546.5299">13551 13486 169 0,'0'0'4'16,"0"17"3"-16,0 5 2 16,0 5 0-16,0 8 2 15,0 7-1-15,0 1 0 0,0 1 0 16,0 4-5-16,0-14-4 15,0-7-7 1,2-5-14-16,-2-12-10 0,0-10-9 16,0 0-9-16</inkml:trace>
  <inkml:trace contextRef="#ctx0" brushRef="#br0" timeOffset="105748.6921">13542 13433 141 0,'-4'11'6'0,"4"9"2"16,0 7 2-16,0 7 3 0,0 9 1 16,0 3-1-16,0 4 1 15,0 2 0-15,0-9-5 16,0-6-6-16,0-11-7 0,0-3-10 16,0-11-10-16,0-12-8 15,0 0-9-15,6-5-7 16</inkml:trace>
  <inkml:trace contextRef="#ctx0" brushRef="#br0" timeOffset="105987.607">13476 13070 200 0,'0'0'1'0,"-3"10"1"15,3 7 2-15,0 10 3 0,0 13 1 16,0 9 0-16,0 9 2 15,0 11-1-15,3 7-1 16,-1-1 0-16,3 0-3 0,-1-12-1 16,-2-5-3-16,0-12-2 15,-2-8-7-15,2-13-6 16,1-8-7-16,-3-17-8 16,0 0-6-16,3-13-4 0,-1-8-8 15,-2-17-5-15</inkml:trace>
  <inkml:trace contextRef="#ctx0" brushRef="#br0" timeOffset="106334.8231">13437 13100 167 0,'0'0'5'0,"0"19"0"0,0 9 3 16,0 8 2-16,0 11 0 15,0 8 4-15,0 10-3 0,0 9 2 16,0-2-4-16,2-2-1 15,0-11-3-15,-2-8-2 16,3-11-3-16,-1-6-4 16,2-18-3-16,-4-16-1 0,0 0-3 15,9-18-3-15,-6-14 0 16,-2-8 0-16,-1-10 3 16,0-16 2-16,0-5-1 15,-4-9 5-15,-2 0 1 16,5 5 1-16,-5 4 3 0,6 12 4 15,-2 15 1-15,2 19 2 16,0 25 2-16,2 4 1 16,2 34-1-16,-1 4 0 15,1 20-2-15,-2 0-7 16,1 3-42-16,1 11-14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07:25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18861 7449 309 0,'0'0'4'16,"0"0"0"-16,0 0 1 0,0 0-6 16,0 0-14-16,-10-3-47 15,10 3-3-15</inkml:trace>
  <inkml:trace contextRef="#ctx0" brushRef="#br0" timeOffset="31325.5343">15714 6456 244 0,'0'0'8'15,"0"0"4"-15,-15-6 3 16,15 6 4-16,-10-2 1 15,10 2 3-15,-15 0 1 16,15 0 1-16,-13 0-7 0,13 0-4 16,0 0-2-16,0 0-1 15,0 0-1-15,28-6-2 16,6-3 0-16,14-8 1 16,21-8-1-16,16-4 1 0,25-9-2 15,14-1 0-15,11-1-7 16,11 0 0-16,5 1 0 15,-1 1 0-15,-6 6 0 16,-10 3 0-16,-10 6 0 16,-14 0 0-16,-18 6 0 0,-21 5 0 15,-13 2 0-15,-19 3 0 16,-11 2 0-16,-15 2 0 16,-13 3 0-16,-13 0 0 15,-7 0 0-15,-5 0 0 0,-4 0 0 16,-1 8 0-16,-8-8-48 15,1 7-39-15,0 3-4 0</inkml:trace>
  <inkml:trace contextRef="#ctx0" brushRef="#br0" timeOffset="31992.6942">15915 6157 321 0,'0'0'6'0,"12"-12"5"15,4 3 3-15,-2-2 4 16,2-1 1-16,1 3-1 0,-2-1 1 16,-1-2 0-16,-3 7-6 15,-11 5-4-15,0 5-3 16,-8 12-3-16,-11 2 0 15,-4 8-1-15,-7 3 0 16,-7 8 1-16,-4-2-1 16,-3 5-1-16,-1-2 0 0,3-4 0 15,5-5 0-15,7-6-1 16,3-1 0-16,4-8 0 16,11-1 0-16,5-4-1 0,7-10 1 15,2 13 0-15,10-8 0 16,6-3 1-16,6 3 0 15,8-3 1-15,9 4 0 16,6-4 1-16,7 3 0 0,3 0 0 16,3 2 0-16,0 1-1 15,0-2-2-15,-8 2 0 16,-3 2 0-16,-8 0 0 16,-9 0 0-16,-4-2 0 0,-9-1 0 15,-6 3 0-15,-5-8 0 16,-8-2 0-16,10 8 0 15,-10-8 0-15,0 0 0 16,0 0 0-16,0 0 0 16,0 0 0-16,0 0-22 15,0 0-61-15,0-5-4 0</inkml:trace>
  <inkml:trace contextRef="#ctx0" brushRef="#br0" timeOffset="35104.7825">17954 5655 404 0,'0'0'6'15,"0"0"3"-15,0-9 3 16,0 9 2-16,0 0 0 0,0-14 0 15,0 14 2-15,0 0 0 16,2 18-10-16,1 10-6 16,-3 3 0-16,4 13 0 15,3 2 0-15,-1 14 0 0,2-2 0 16,-4 3 0-16,4-7 0 16,-6-2 0-16,4-3 0 15,-4-7 0-15,1 0 0 16,-3-12 0-16,0-5 0 0,0-2 0 15,-3-7 0-15,1-3 0 16,2-13-30-16,-14 0-46 16,14 0-13-16</inkml:trace>
  <inkml:trace contextRef="#ctx0" brushRef="#br0" timeOffset="35641.0581">17467 5739 173 0,'0'0'9'0,"0"0"5"16,0 0 6-16,0 0 6 15,0 0 2-15,0 0 3 16,-10 0 0-16,10 0 2 0,0 0-6 15,0 0-4 1,0 0-4-16,2-15-3 0,20 3-3 16,16-5 0-16,9-5-2 15,15-10-1-15,13-1 0 16,12-4-6-16,7 0-4 16,3-3 0-16,-5 6 0 0,-10 7 0 15,-15 1 0-15,-12 7 0 16,-13 6 0-16,-12 6 0 15,-10 2 0-15,-20 5 0 0,0 0 0 16,3 7 0-16,-13 8 0 16,-5-3 0-16,-1 8 0 15,-5 4-8-15,3 7-33 0,3 6-45 16,-3 3-2-16</inkml:trace>
  <inkml:trace contextRef="#ctx0" brushRef="#br0" timeOffset="36041.9006">18354 6067 402 0,'0'0'4'0,"0"0"2"15,-10-5 1-15,0 5 1 16,-5 0 1-16,-3 5 1 15,-1 2 0-15,-4 5 0 16,1 6-3-16,3 2-3 0,2 1-1 16,8 2 0-16,7 0-2 15,2-1 1-15,7-3-1 16,11-4 1-16,4-4 0 16,8-8 0-16,-1-3 1 0,6-1 0 15,-4-10 0-15,-1-4 0 16,-1-6 0-16,-8-1 0 15,-8-6-3-15,-7-2 0 0,-6 3 0 16,-10 0 0-16,-8 5 0 16,-6 1 0-16,-6 9 0 15,-5 8 0-15,3 4 0 16,-3 9 0-16,5 9-13 16,3-1-13-16,12-7-55 0,10 10-6 15</inkml:trace>
  <inkml:trace contextRef="#ctx0" brushRef="#br0" timeOffset="36359.702">18590 6067 378 0,'0'0'7'0,"0"0"0"0,-2-10 4 16,2 10 1-16,-13-10 1 16,3 7-1-16,-4 3 1 15,-4 0 0-15,2 8-6 0,2 2-2 16,2 5-2-16,1 2-2 15,9 0-1-15,2-3 1 16,11-1 1-16,5-3-1 16,5-4 1-16,11-4-1 15,-2-2 1-15,4-8 0 0,-4-2 1 16,0-3-1-16,-5-6 1 16,-6-1-1-16,-6 1 1 15,-10 2-1-15,-6-4 1 0,-13 6-3 16,-3 3 0-16,-5 7 0 15,-4 5-6-15,-6-2-4 16,6 7-9-16,-2-1-13 0,5-1-38 16,11 2-15-16</inkml:trace>
  <inkml:trace contextRef="#ctx0" brushRef="#br0" timeOffset="36564.4238">18659 5479 363 0,'0'0'8'0,"4"-14"4"0,2 6 2 16,-1-4 1-16,3 2-3 16,-3-1 2-16,-5 11-2 15,15 0 4-15,-10 17-7 16,5 16-3-16,-1 9-2 0,2 18-1 16,3 5 3-16,7 6-1 15,-5 1-1-15,10 3-9 16,-1-11-12-16,2-5-64 0,5-7-4 15</inkml:trace>
  <inkml:trace contextRef="#ctx0" brushRef="#br0" timeOffset="37043.6016">19309 5735 448 0,'0'0'4'0,"0"0"0"0,0 6 2 15,-4 7 2-15,4 12 2 16,0 2 0-16,0 16 0 16,6 8 1-16,4 7-11 15,0 8 0-15,5 6 0 16,2 3 0-16,3-1 0 0,-2 0 0 16,1-7 0-16,-3-5 0 15,-7 0 0-15,-2-15 0 16,-3-5 0-16,-4-15 0 15,-1-10 0-15,-6-10 0 0,-8-7 0 16,-3-16 0-16,-2-14 0 16,-2-13 0-16,-3-13 0 15,3-11 0-15,-1-5 0 0,6-9 0 16,4-1 0-16,4 0 0 16,6 5 0-16,6 8 0 15,6 10 0-15,9 6 0 16,7 9 0-16,7 9 0 0,3 8 0 15,5 11 0-15,-2 7 0 16,-2 9 0-16,-1 9 0 16,-10 9 0-16,-10 12 0 15,-11 0 0-15,-6 2 0 16,-12 3 0-16,-9-4 0 0,-4 1-8 16,-7-3-15-16,6-17-36 15,0 5-27-15,4-10 0 16</inkml:trace>
  <inkml:trace contextRef="#ctx0" brushRef="#br0" timeOffset="37359.5385">19721 5702 387 0,'0'0'4'16,"0"0"1"-16,0 0 2 15,-10 7 2-15,0 4 0 16,3 1 1-16,-5 3 0 15,4 3 0-15,3 3-2 0,0-3-3 16,5 2-1 0,10-2-1-16,5-4 0 0,7-4-1 15,3-7 0-15,3-3 1 16,-2-6 0-16,-1-6 0 16,-2-6-1-16,-5-4 0 15,-9 0 0-15,-6-2-1 0,-3 0 0 16,-10 7-1-16,-8 2 0 15,-7 6-1-15,-4 6-2 0,-1 3-6 16,5 5-13-16,-5 13-33 16,11-3-27-16,1-3-3 15</inkml:trace>
  <inkml:trace contextRef="#ctx0" brushRef="#br0" timeOffset="37702.27">20156 5596 390 0,'0'0'5'0,"0"0"2"0,-8-8 2 16,-4 6 0-1,-1 0 0-15,-3-1 1 16,-5 3 0-16,-4 5 0 0,1 0-5 16,4 7-2-16,1 2-2 15,8 4 1-15,3 2-1 16,7 0-1-16,1-3 1 0,12 0 0 15,5 1-1-15,3-4 1 16,2-1-1-16,3 3 1 16,-5-7-1-16,0-2 0 0,-2 1 0 15,-9-1 1-15,-9-7-1 16,3 12 1-16,-8-6 0 16,-11-1 0-16,-5-1 0 0,-2-1-1 15,-4-1-3-15,-3 1-4 16,2-3-9-16,8-5-41 15,3 2-24-15,8-1-3 16</inkml:trace>
  <inkml:trace contextRef="#ctx0" brushRef="#br0" timeOffset="38529.14">20353 5489 436 0,'0'0'2'0,"0"0"1"16,0 0 2-16,0 0 0 0,0 12 1 15,4 3 1-15,-1 6 0 16,2 1 0-16,3 5-1 16,1 0-1-16,1 1-2 0,3-8-2 15,-1-1-1-15,-2-7-1 16,0-7-2-16,2-5-2 16,-2-5 1-16,-4-12-2 15,1-8 1-15,-2-5 0 0,-3-4 0 16,1-10 2-16,-3-4-1 15,0 1 1 1,-3 0 2-16,1 3 0 0,-3 6 1 16,0 6-1-16,-2 10 1 0,7 22-1 15,0 0 2 1,-6 12 0-16,6 20 1 0,0 9 0 16,6 5 0-16,6 6 1 15,0 2 0-15,6-4 1 16,-1-3-1-16,1-10 1 0,6-9-2 15,-5-6-1-15,4-12 1 16,0-3-1-16,0-7 0 16,-2-10 0-16,4-4-1 0,-2-9 0 15,0-1-1-15,-3-4 0 16,-1 3 0-16,-3-2 0 16,-4 4 0-16,-3 4-2 15,-5 9 1-15,-4 10 0 0,0 0 1 16,0 0-1-16,0 14 1 15,-1 4 0-15,1 2 0 16,0 0 1-16,4 2 1 16,7-7 0-16,3 0 0 15,4-6 0-15,2-6 0 16,5-3 0-16,-3 0 0 0,6-10 0 16,-6-2 0-16,-4-5-1 15,1-3 0-15,-4 3 1 16,-2-3-1-16,-4 6-1 0,-5 0 0 15,-4 14 0-15,0 0 0 16,0 0 0-16,0 0 0 16,7 17 0-16,-7 0 0 0,2-1 1 15,0 1 1-15,1-2 0 16,2-5 0-16,-5-10 0 16,18 10 0-16,-6-10 0 15,2-8 0-15,4-1 0 0,0-6 0 16,4-5-1-16,3 4 0 15,-5-2 0-15,1 0-1 16,0 3 0-16,-3 5 0 16,-3 5 0-16,2 3 1 15,0 2-1-15,-4 7 1 0,1 5-1 16,4 3-9-16,1 5-34 16,4-2-35-16,2-3-2 15</inkml:trace>
  <inkml:trace contextRef="#ctx0" brushRef="#br0" timeOffset="39029.6186">20171 6307 450 0,'0'0'6'0,"0"0"1"16,-9-12 1-16,9 12 0 15,0 0 1-15,0 0 0 0,0 16 1 16,4 7-6-16,11 7-4 16,3 9 0-16,7 3 0 0,0 13 0 15,1-6 0-15,-2-1 0 16,5-7 0-16,-7-9 0 16,-3-2 0-16,-6-7 0 15,-3-8 0-15,-10-15 0 16,13 2 0-16,-8-9 0 0,-5-15 0 15,0-8 0 1,0-10 0-16,5-9 0 0,-3-9 0 16,3 4 0-16,0 4 0 15,1 4 0-15,1 6 0 16,-2 7-7-16,9 14-35 16,4 12-45-16,0 7-2 0</inkml:trace>
  <inkml:trace contextRef="#ctx0" brushRef="#br0" timeOffset="40148.44">20619 6522 361 0,'0'0'7'0,"0"0"2"16,-9 12 4-16,9-12 0 15,-4 20 1-15,1-13 2 16,1 4 2-16,2-1 1 0,0-10-6 16,13 2-3-16,1-2-2 15,7-10-1-15,0-3-4 16,7-3-3-16,-1-7 0 15,-2-1 0-15,-5-4 0 0,-7 6 0 16,-6 2 0-16,-10 3 0 16,-12 7 0-16,-7 10 0 15,-8 5 0-15,1 12 0 16,-6 5 0-16,5 5 0 16,3 6 0-16,8 2 0 0,13-5 0 15,6-1 0-15,13-7 0 16,10-2 0-16,13-11-2 15,9-1-4-15,2-8-2 0,6-8 0 16,5-6-1-16,-3-5 1 16,-5-3 1-16,-10-3 3 15,-8 0 2-15,-9 0 2 0,-10 3 2 16,-13 2 2-16,-1 8 0 16,-14 2 0-16,-5 7 1 15,-4 3-2-15,6 4 0 16,-2 9-1-16,0 5-1 0,8 1 0 15,7-1-1-15,5 3 1 16,5-6-1-16,10 1 1 16,7-3 0-16,5-8 0 15,3-3 0-15,6-4 0 0,3-11 0 16,-2-5 0-16,-2-6-1 16,-3-3 1-16,-4-11-1 15,-7-4 0-15,-5-7 0 16,-9-3 0-16,-7-1 1 15,-5 6-1-15,-7 6 0 0,-3 6 0 16,-7 9 0-16,-1 17 0 16,3 9 0-16,1 9 1 15,4 18-1-15,5 11 0 0,2 7 0 16,8 2 1-16,3 4 0 16,7-3-1-16,7-1 1 15,5-10 0-15,3-4 0 16,3-16-1-16,1-5 0 15,6-12 0-15,-5 0 0 0,2-12 0 16,-4-5-1-16,-1-11 1 16,-2-2-1-16,0 3 0 15,-6-5 1-15,-1 4 0 16,-8 8-1-16,3 1 0 0,-3 4 0 16,-10 15 0-16,0 0-1 15,7 5 1-15,-7 10 0 16,0 2 0-16,2 0 0 15,3 7 1-15,2-5 0 0,6-2 0 16,2-2 1-16,2-6-1 16,6-3 1-16,-2-6-1 15,2 0 0-15,0-6 1 0,2-6-1 16,-2 0 1-16,-4 0-1 16,-1-3 0-16,-4 6 0 15,-3-2-1-15,-2 4 1 16,1 5-1-16,-10 2 1 0,13 4-1 15,-9 6 1-15,4 3 0 16,2 4 0-16,-2 0 0 16,1 1 0-16,1-2 0 15,3 2 0-15,2-5 1 16,0-3-1-16,2-3 0 16,1-7 0-16,-2 0 1 0,7-7-1 15,-3-8 0-15,0-2 0 16,0-7 1-16,-2 5-1 15,-2-3 0-15,2 5 0 16,-6 3 1-16,-1 2-1 0,-1 7 1 16,-1 5-1-16,-2 3 0 15,4 7 1-15,-1 3-2 0,5-1-1 16,7 6-21-16,5 1-58 16,1-5-3-16</inkml:trace>
  <inkml:trace contextRef="#ctx0" brushRef="#br0" timeOffset="41985.4242">3734 8649 312 0,'0'0'6'0,"0"0"5"0,0-17 2 0,0 17 2 16,3-17 3-16,-3 8 2 15,0-4-1-15,-3-2 0 16,-6 6-5-16,1-2-5 16,-8 4-2-16,-3 4-3 15,1 1-1-15,-7 2-2 0,4 2-1 16,-4 7 0-16,2 3 1 15,-3 3-1-15,8 4 0 16,2 3 1-16,7 5-1 0,4 3 1 16,5 5 0-16,0 2 0 15,7 6 1-15,4 0-1 16,6 6 2-16,-4 2 0 16,6 6-1-16,-5-1 0 0,2 7 1 15,-5 2 0-15,3 6 1 16,-2 1-1-16,-5 7 0 15,-2 6 0-15,-2-1 0 0,-3 2-3 16,0 6 0 0,0 2 0-16,-8 1 0 0,1 1 0 15,2-4 0-15,2-3 0 16,-1-3 0-16,1 1 0 16,0-5 0-16,3-2 0 15,0-6 0-15,0 0 0 0,3-2 0 16,0-3 0-16,-3 1 0 15,0-4 0-15,0-1 0 16,0-1 0-16,0-4 0 0,0-2 0 16,0 0 0-16,0 1 0 15,0-2 0-15,0-3 0 16,0 2 0-16,0-2 0 0,-3-4 0 16,3-1 0-16,-3-1 0 15,0-8 0-15,1 1 0 16,-1-9 0-16,3 2 0 15,-4 0 0-15,1-7 0 16,-1 0 0-16,1-6 0 0,1 2 0 16,-4-2 0-16,1 0 0 15,0-3 0-15,1-1 0 16,-1-1 0-16,0 5 0 16,-3-1 0-16,1 0 0 0,-2 2 0 15,6 0 0-15,-2-2 0 16,-1 0 0-16,0-3 0 15,5-2 0-15,-2-3 0 0,3 0 0 16,-2 1 0-16,-2-2 0 16,4-2 0-16,-1 2 0 15,-1 1 0-15,2-3 0 16,-3 4 0-16,1-1 0 0,-1 0 0 16,3 1 0-16,-3-3 0 15,1 0 0-15,2 0 0 16,0-10 0-16,-4 15 0 15,4-15 0-15,0 0 0 0,-1 7 0 16,1-7 0-16,0 0 0 16,0 0 0-16,0 0 0 15,0 0 0-15,0 0 0 16,0 0 0-16,0 0 0 16,0 0 0-16,0 0 0 15,10 2 0-15,1-2 0 0,8-4 0 16,5-4 0-16,9 0 0 15,7-1 0-15,4-1 0 0,9 0 0 16,-1 0 0-16,2 4 0 16,1 1 0-16,-2 1 0 15,-7 1 0-15,-5 3 0 0,-7 0 0 16,-6 3 0-16,-8 0 0 16,-6-2 0-16,-4 2 0 15,-10-3 0-15,0 0 0 16,6 13 0-16,-6-13 0 15,0 0 0-15,-6 10 0 0,6-10 0 16,-8 12 0-16,8-12 0 16,-14 3-63-16,14-3-31 15</inkml:trace>
  <inkml:trace contextRef="#ctx0" brushRef="#br0" timeOffset="44906.8114">14995 8492 283 0,'0'0'9'0,"0"0"3"16,0 0 3-16,0 0 2 0,0 0-1 15,-7-5 2-15,7 5 1 16,5-2 0-16,8 2-7 15,12 0-3-15,7 0-2 0,10-3-1 16,5 1 1-16,7-4-1 16,8 4 0-16,-2-5 0 0,-3 2-2 15,-9-1-1-15,-4-1 0 16,-9 4 0-16,-2-1-2 16,-14 0 1-16,-2 3-2 15,-7 1 1-15,-10 0-1 16,14 7 1-16,-14 4-1 0,0 8 0 15,0 1 1-15,2 12 0 16,-2 5 0-16,0 8 2 16,0 10-1-16,0 6 2 15,-2 9 0-15,-2 4 1 0,4 4 0 16,0 7-5-16,0 4 0 16,-2 1 0-16,0 4 0 15,2-5 0-15,0 6 0 16,0-5 0-16,0-1 0 15,2 1 0-15,0-1 0 0,2 1 0 16,3-4 0-16,-2 0 0 16,-1-2 0-16,2 1 0 0,2-3 0 15,-3 0 0-15,2-2 0 16,-5-5 0-16,5 0 0 16,-4-3 0-16,-1-3 0 15,1-2 0-15,0-5 0 0,-1-2 0 16,-2 0 0-16,0-7 0 15,0-2 0-15,0 3 0 16,0-10 0-16,-2 6 0 16,-1-3 0-16,0-5 0 15,1 2 0-15,-1-1 0 16,-2 1 0-16,3-7 0 16,0 0 0-16,-1-4 0 0,3 1 0 15,-2-4 0-15,2 0 0 16,-2-3 0-16,2-1 0 0,0-5 0 15,-3 2 0-15,3-1 0 16,0-7 0-16,0 5 0 16,-2-5 0-16,2 2 0 0,-4 0 0 15,4-2 0-15,0 5 0 16,0-3 0-16,0 4 0 16,-2-2 0-16,2 1 0 15,0-1 0-15,0 3 0 0,0-4 0 16,0 2 0-16,0-5 0 15,0 2 0-15,0-4 0 16,0-1 0-16,0 0 0 16,0-4 0-16,0-8 0 15,2 15 0-15,-2-15 0 0,0 10 0 16,0-10 0-16,0 12 0 16,0-12 0-16,0 10 0 15,0-10 0-15,4 10 0 16,-4-10 0-16,2 12 0 15,-2-12 0-15,0 9 0 0,0-9 0 16,0 13 0-16,0-13 0 16,0 16 0-16,0-16 0 15,0 15 0-15,0-15 0 0,0 16 0 16,3-6 0-16,-3-2 0 16,0-8 0-16,2 17 0 15,-2-17 0-15,2 15 0 0,-2-15 0 16,0 15 0-16,0-15 0 15,3 12 0-15,-3-12 0 16,0 11 0-16,0-11 0 16,2 9 0-16,-2-9 0 0,0 0 0 15,0 8 0-15,0-8 0 16,0 0 0-16,0 0 0 16,2 9 0-16,-2-9 0 15,0 0 0-15,3 8 0 16,-3-8 0-16,0 0 0 0,2 9 0 15,-2-9 0-15,0 0 0 16,0 0 0-16,0 11 0 16,0-11 0-16,0 0 0 15,0 0 0-15,0 0 0 0,0 0 0 16,0 0 0-16,0 0 0 16,0 0 0-16,0 0 0 15,0 0 0-15,3 6 0 0,-3-6 0 16,0 0 0-16,0 0 0 15,0 0 0-15,0 0 0 16,0 0 0-16,0 0 0 16,0 0 0-16,0 0 0 15,0 0 0-15,0 0 0 0,0 11 0 16,0-11 0-16,0 0 0 16,0 0 0-16,0 0 0 15,2 9 0-15,-2-9 0 16,0 9 0-16,0-9 0 0,0 12 0 15,0-12 0-15,3 12 0 16,-3-12 0-16,3 10 0 16,-3-10 0-16,0 0 0 0,0 10 0 15,0-10 0-15,0 0 0 16,0 0 0-16,2 10 0 16,-2-10 0-16,0 0 0 15,0 9 0-15,0-9 0 0,0 0 0 16,3 10 0-16,-3-10 0 15,0 0 0-15,0 0 0 16,0 0 0-16,0 0 0 16,0 0 0-16,2 10 0 15,-2-10 0-15,0 0 0 0,0 0 0 16,0 0 0-16,0 0 0 16,0 0 0-16,0 0 0 15,0 0 0-15,0 0 0 0,0 0 0 16,0 0 0-16,0 0 0 15,0 0 0-15,0 0 0 16,0 0 0-16,0 0 0 16,0 0 0-16,0 0 0 15,0 0 0-15,0 0 0 0,0 0 0 16,0 0 0-16,0 0 0 16,0 0 0-16,-13 8 0 15,3-4 0-15,-10 2 0 0,-1-2 0 16,-8 4 0-16,-7-2 0 15,-8 1 0-15,3-2 0 16,-4 2 0-16,1-2 0 16,3 0 0-16,4 0 0 0,4-3 0 15,9 3 0-15,5-3 0 16,3 1 0-16,9-1 0 16,7-2 0-16,-9 0 0 15,9 0 0-15,0 0 0 16,0 0 0-16,0 0 0 0,0 0 0 15,0 0 0-15,0 0 0 16,0 0 0-16,0 0 0 0,0 0 0 16,0 0 0-16,0 0 0 15,0 0 0-15,0 0 0 16,0 0 0-16,0 0 0 16,-23 0-73-16,23 0-21 15</inkml:trace>
  <inkml:trace contextRef="#ctx0" brushRef="#br0" timeOffset="87399.6901">13242 7166 286 0,'0'0'4'0,"-7"-14"4"15,-3 4 0-15,-3-8 1 16,-4 1 3-16,-2-4 0 0,-11-3 2 16,-8 0 2-16,-1 6-4 15,-9 6-1-15,1 7-2 16,-7 5-1-16,-6 15-1 15,-5 14 0-15,0 13 0 0,4 15-1 16,-1 16 0-16,4 13 0 16,6 13 0-16,10 8 0 15,15 7 0-15,14 0 0 16,13 0 0-16,14-6-2 16,19-5 1-16,15-11 0 15,12-14 0-15,10-11-1 0,11-12 0 16,11-14-1-16,3-11 0 15,4-13-3-15,2-8 0 16,3-12 0-16,4-12 0 0,-1-13 0 16,2-6 0-16,-7-11 0 15,0-11 0-15,-8-8 0 16,-9-8 0-16,-13-8 0 0,-13-12 0 16,-16-7 0-16,-24-2 0 15,-13-3 0-15,-12 0 0 16,-26 4 0-16,-14 4 0 15,-17 11 0-15,-16 13 0 0,-16 11 0 16,-12 11 0-16,-12 12 0 16,-8 9 0-16,-2 10 0 15,-4 12 0-15,8 8 0 16,5 10-3-16,20 16-20 16,23 5-62-16,20 5-3 15</inkml:trace>
  <inkml:trace contextRef="#ctx0" brushRef="#br0" timeOffset="89482.6216">14540 7677 54 0,'0'0'0'16,"0"0"-3"-16,0 0 1 16,0 0 1-16,0 0-1 0,0 0 1 15,7 0 1-15,6 2 0 16,7-2 4-16,10 0 2 15,22-2 1-15,16-4-1 0,36 2 1 16,22-1-4-16,34-5-23 16,26 7-18-16</inkml:trace>
  <inkml:trace contextRef="#ctx0" brushRef="#br0" timeOffset="91553.1663">8657 8943 265 0,'0'0'7'15,"0"0"5"-15,0 0 3 16,-3-11 2-16,3 11 3 0,-13-12 0 15,13 12 2-15,-17-10 1 16,4 8-8-16,-1 2-4 0,-1 2-3 16,-5 11-2-16,0 4-2 15,-3 7 0-15,3 6 0 16,1 8-1-16,-1 1 1 0,3 4-1 16,4 0 0-16,10-2 0 15,3-2-1-15,3-1 1 16,15-6-1-16,1-5 1 15,11-5 0-15,5-5 0 16,5-8 1-16,2-6-1 0,3-3 0 16,2-3 1-16,-2-8-1 15,-3-4 1-15,-3-5-1 16,-3-4-1-16,-4-1-2 16,-10-7 0-16,-4-5 0 15,-9 2 0-15,-6-8 0 0,-6 0 0 16,-6-3 0-16,-9 0 0 15,-4 4 0-15,-3 4 0 16,-5 3 0-16,-4 5 0 0,-7 10 0 16,-1 4 0-16,-2 11 0 15,1 2 0-15,-1 3 0 16,3 5 0-16,4 5 0 0,5 4 0 16,10 10 0-16,1-4 0 15,21-20-75-15,6 34-13 16</inkml:trace>
  <inkml:trace contextRef="#ctx0" brushRef="#br0" timeOffset="93050.5611">8586 10132 240 0,'0'0'6'0,"0"0"5"16,0-15 3-16,0 8 3 15,0 7 3-15,0-18 2 16,0 8 1-16,-2 0 1 0,2 10-5 15,-5-10-6-15,5 10-4 16,-15 3-2-16,3 6-4 0,-3 11-1 16,-3 5-2-16,-2 5 0 15,1 7 1-15,1 5 1 16,-1 3 0-16,6 0 1 0,6-1-1 16,2 0 1-16,5 1 0 15,7-6 1-15,7-1-1 16,7-8 0-16,1-3 0 15,8-5 0-15,0-10 1 16,7-2 0-16,5-10 0 0,-2 0 0 16,0-6 0-16,-3-10 0 15,0-6-1-15,-4-3 1 16,-7-4-1-16,-5-9-1 16,-3-1 0-16,-9-9-1 15,-6-1 0-15,-3-3 0 16,-5 0-1-16,-7 0 0 0,-3 2 0 15,-8 9 1-15,1 3 0 16,-5 9 0-16,-1 6-1 0,-1 9 1 16,-6 4-1-16,0 7 0 15,-5 3-1-15,5 9 0 16,-2 4 0-16,7 5 0 0,3 4-3 16,9 8-6-16,6-5-27 15,12 4-50-15,14-2 1 16</inkml:trace>
  <inkml:trace contextRef="#ctx0" brushRef="#br0" timeOffset="94713.6651">8025 11578 333 0,'0'0'6'16,"0"0"3"-16,0 0 3 15,0 0 2-15,0 0 1 0,-7-5-1 16,7 5 0-16,0 0 0 16,0 0-3-16,0 0-3 15,0 0 0-15,7 5-1 16,5 1 2-16,11-4 1 15,2 5 0-15,7-4 0 0,5 2-3 16,1-2-7-16,6-2 0 16,1-1 0-16,-5 0 0 15,2 0 0-15,-3 0 0 0,-4-1 0 16,-5-2 0-16,-5 0 0 16,-3 1 0-16,-4 2 0 15,-3-3 0-15,-6 3 0 0,-9 0 0 16,8 0 0-16,-8 0 0 15,0 0 0-15,0 0 0 16,0 0 0-16,0 0 0 16,0 0 0-16,0 0 0 15,0 0 0-15,0 0 0 0,0 0 0 16,0 0 0 0,0 0 0-16,0 0 0 0,0 0 0 15,0 0 0-15,0 0 0 16,0 0 0-16,0 0 0 15,0 0-3-15,0 0-55 0,0 0-33 16,0 0 1-16</inkml:trace>
  <inkml:trace contextRef="#ctx0" brushRef="#br0" timeOffset="95780.8549">8825 11355 398 0,'0'0'5'15,"0"0"3"-15,0 0 3 16,0 0 0-16,0-12 2 16,0 12 0-16,0 0 0 15,0-10-1-15,0 10-5 16,0 0-2-16,0 13-2 0,0 5-1 16,-2 6-1-16,2 5 0 15,-3 8 1-15,3 3 0 16,-2 5 0-16,-1 0 0 15,1-4-2-15,0 4 0 16,-1-7 0-16,0-2 0 0,0-4 0 16,1-2 0-16,0-5 0 15,2-5 0-15,0-3 0 0,0-7 0 16,0-10 0-16,0 12 0 16,0-12 0-16,0 0 0 15,0-7 0-15,0-8 0 16,0-2 0-16,2-11 0 0,0-3 0 15,1-10 0-15,3 0 0 16,-4-7 0-16,3 1 0 16,-3 0 0-16,-2 0 0 15,3 3 0-15,-3 6 0 0,0 4 0 16,-3 5 0 0,1 6 0-16,-1 5 0 0,1 6 0 15,2 2 0-15,0 10 0 16,0 0 0-16,0 0 0 15,0 13 0-15,0 7 0 0,2 7 0 16,1 10 0-16,-3 3 0 16,2 4 0-16,3 5 0 15,-2 0 0-15,-1-6 0 0,0-2 0 16,0-7 0-16,5-5 0 16,-5-4 0-16,3-4 0 15,-3-6 0-15,1-6 0 16,-3-9 0-16,2 12 0 0,-2-12 0 15,0 0 0-15,0 0 0 16,0-12 0-16,0-3 0 16,0-5 0-16,0-10 0 0,0-6 0 15,0-8 0 1,0-5 0-16,0 0 0 16,0-3 0-16,0 6 0 0,0 3 0 15,-5 6 0-15,5 9 0 16,-5 8 0-16,3 8 0 15,2 12 0-15,-2-10 0 0,2 10 0 16,0 10 0-16,0 9 0 16,0 7 0-16,2 11 0 15,0 0 0-15,3 13 0 0,0 1 0 16,0 2 0-16,5 1-9 16,0-4-78-16,0-7-2 15</inkml:trace>
  <inkml:trace contextRef="#ctx0" brushRef="#br0" timeOffset="102229.3413">15881 10418 333 0,'0'0'6'0,"9"-9"2"0,3 1 3 15,13-2 4-15,8-2 2 16,10-5 2-16,14-2 1 15,16-1 1-15,13-6-4 16,6 4-2-16,14-2-3 0,6-3-2 16,10 1-3-16,2-1-7 15,0 5 0-15,-7-3 0 16,-2 5 0-16,-9 1 0 16,-15 1 0-16,-11 4 0 15,-19 4 0-15,-11 2 0 0,-18 1 0 16,-8 2 0-16,-11 2 0 15,-13 3 0-15,0 0 0 16,-7 0 0-16,-6 3-5 16,-12 9-82-16,3-2-3 0</inkml:trace>
  <inkml:trace contextRef="#ctx0" brushRef="#br0" timeOffset="102728.3424">15955 10558 289 0,'0'0'7'0,"0"0"3"15,0 0 3-15,0 0 1 0,0 0 0 16,0 0 1-16,-10-3 2 16,10 3 2-16,0 0-4 15,0 0-1-15,22-2-2 0,8-3 1 16,15-4 1-16,22-8-1 15,15-2 0-15,17-3-2 16,18-8-3-16,15 0-8 16,0-2 0-16,0 0 0 0,-6 5 0 15,-6-1 0-15,-8 8 0 16,-13 1 0-16,-14 2 0 16,-16 2 0-16,-12 5 0 15,-11-1 0-15,-12 7 0 16,-14-1 0-16,-7 5 0 0,-13 0 0 15,-13 0 0-15,-4 3 0 16,-16 1-36-16,-5 7-52 16,-8 1-3-16</inkml:trace>
  <inkml:trace contextRef="#ctx0" brushRef="#br0" timeOffset="103195.8143">16166 10060 405 0,'0'0'5'0,"0"0"3"15,0-13 1-15,0 13 0 16,5-9 0-16,-5 9-1 0,0 0 1 15,2 5 0-15,-2 12-4 16,-2 8-3-16,-8 7-1 16,-5 8 0-16,-4 4 0 15,-6 6 2-15,-5-1-1 0,-7-2 0 16,-4 0 0-16,-3-5 0 16,-4-7 0-16,2-3 0 15,2-10-1-15,4-1 0 16,12-7 0-16,2-6-1 0,7-4-1 15,11-1 1-15,8-3-1 16,11 0 1-16,16 0-1 16,8 0 2-16,16-3-1 0,12 1 2 15,16 2 0-15,7 0 1 16,7 8-1-16,-3-1 0 16,-2 5-1-16,-4 3-1 15,-10 2-6-15,-11 3-8 16,-3 0-31-16,-9 3-41 0,-4-6-1 15</inkml:trace>
  <inkml:trace contextRef="#ctx0" brushRef="#br0" timeOffset="103602.5573">18374 9787 455 0,'0'0'3'0,"0"0"-1"0,0 0 0 15,0 0 2-15,-5 13 1 16,3 9 1-16,2 7 0 0,0 12 1 16,0 6-3-16,7 7 0 15,0 6 1-15,0-1-3 16,9 0 0-16,-4-9-4 0,-3-3-1 15,2-10-5-15,-5-2-7 16,0-11-12-16,-6-14-53 16,0 2-7-16</inkml:trace>
  <inkml:trace contextRef="#ctx0" brushRef="#br0" timeOffset="103798.0348">18009 9825 392 0,'0'0'6'15,"0"0"3"-15,0 0 1 16,-5-15 0-16,5 15 1 16,9-16 1-16,8 4 1 0,11-5-1 15,19-1-4-15,8 2-4 16,15 0-1-16,7 4-5 16,2-1-6-16,8 11-21 0,0 2-52 15,-15 8-3-15</inkml:trace>
  <inkml:trace contextRef="#ctx0" brushRef="#br0" timeOffset="104119.2341">18797 10040 334 0,'0'0'6'16,"0"0"4"-16,-18 15 2 15,3-5 3-15,-2 7 1 0,-4 1 0 16,7 4 0-16,-6 3 0 15,8-1-5-15,4-5-3 16,8 5-2-16,10-10-2 16,12-3 1-16,3-4-2 15,13-7 0-15,1-3 1 0,1-9-1 16,3-3-1-16,-9-5 1 16,-1-2-1-16,-6-5 0 0,-13-3 0 15,-9-1 0-15,-7 2-1 16,-10 3 0-16,-13 3-1 15,-5 5-1-15,-5 6-1 16,-2 9-3-16,-3 3-5 0,7 7-8 16,1 8-18-16,2-1-48 15,23 3-3-15</inkml:trace>
  <inkml:trace contextRef="#ctx0" brushRef="#br0" timeOffset="104445.0077">19219 10020 392 0,'0'0'7'0,"0"0"1"16,0 0 2-16,-4-5 0 16,4 5 1-16,-13 0-1 15,1 3 1-15,-1 2-1 0,0 3-5 16,-2 1-4-16,5 6 0 16,3-1-1-16,5 2 0 15,2-4 1-15,9-3-1 16,7 2 0-16,10-6 0 0,4-5 1 15,2 0-1-15,0-5 1 16,-2-8 0-16,0 1 1 16,-7-6-1-16,-3-1 1 0,-13-1-1 15,-7-3 1-15,-7 4-2 16,-11 1 0-16,-3 6-1 16,-9 0-2-16,0 10-2 15,-4 2-5-15,4 2-5 16,-1 8-16-16,7-6-50 0,6 9-3 15</inkml:trace>
  <inkml:trace contextRef="#ctx0" brushRef="#br0" timeOffset="104680.9933">19562 9436 442 0,'0'0'5'15,"0"0"2"-15,0 0 1 16,0 0-2-16,0 0 2 16,-5 12 1-16,3 12-1 0,-4 14 1 15,6 6-4-15,0 12-4 16,4 4 2-16,3 13-3 16,0-1-4-16,13-6-5 15,-1-1-10-15,9-11-65 16,-3-1-3-16</inkml:trace>
  <inkml:trace contextRef="#ctx0" brushRef="#br0" timeOffset="105261.8035">20360 9661 444 0,'0'0'5'0,"0"0"1"0,-5-8 1 16,5 8 1-16,-20-4 1 15,5 4 0-15,-6 4 0 16,-1 7 0-16,1 8-4 0,-4 4-5 15,5 6 0-15,5 4 0 16,8 0 0-16,4 1 0 16,7-5 0-16,14-1 0 0,10-9 0 15,5-4 0-15,3-5 0 16,7-7 0-16,-1-3 0 16,1-8 0-16,-2-7 0 15,-6-5 0-15,-7-2 0 16,-6-8 0-16,-10-4 0 15,-9-4 0-15,-6-3 0 16,-11-2 0-16,-9 4 0 0,-4 1 0 16,-6 14-8-16,-4-2-6 15,5 19-11-15,0 2-24 16,4 10-36-16,8 7-3 0</inkml:trace>
  <inkml:trace contextRef="#ctx0" brushRef="#br0" timeOffset="105547.1933">20640 9653 434 0,'0'0'5'0,"0"0"3"16,11 0 1-16,-1 0 2 15,-1-2 0-15,7 2 0 16,1 0 0-16,8 2 0 0,-5 6-11 16,2 1 0-16,-2 4 0 15,-2 1 0-15,-2 3 0 16,-3-3 0-16,-5 3 0 15,-8-2 0-15,0-1 0 0,0-1-4 16,-8-2 1-16,-5-5 1 16,4 0 2-16,-4-4-1 15,1-2 2-15,2-8-1 16,0-4 0-16,1-6-2 16,9-3-4-16,0-9-8 0,17 1-23 15,10-4-47-15,-4 3-1 16</inkml:trace>
  <inkml:trace contextRef="#ctx0" brushRef="#br0" timeOffset="105694.8124">21031 9547 340 0,'0'0'7'0,"0"10"3"15,0 2 3-15,0 3 1 16,0 3-1-16,0 2 0 16,0 2 1-16,0 2-2 0,5 2-7 15,-2-6-8-15,1-1-18 16,11-2-56-16,-7-5-1 15</inkml:trace>
  <inkml:trace contextRef="#ctx0" brushRef="#br0" timeOffset="107280.3884">21242 9619 394 0,'0'0'4'0,"0"0"1"16,0 0 1-16,-9 7 2 15,9-7 0-15,-9 15 2 16,9-5-1-16,0 0 2 0,4-1-3 16,5-1-1-16,7-1-2 15,1-4 0-15,8-3-1 16,0-3-1-16,2-1-1 16,0-7 0-16,-7-3-1 0,-2-1-1 15,-6-2 0-15,-10 0-1 16,-2-3 0-16,-7 5 0 15,-5 0-2-15,-3 5 0 16,-3 3-1-16,1 7 1 16,2 4 0-16,2 9-1 15,4 2 2-15,6 5 0 0,3-2 0 16,3 1 2-16,6-4-1 16,12-3 1-16,-2-3 1 0,4-4 0 15,4-5 0-15,0-5 0 16,1-4 1-16,-1-3-1 15,-3-6 1-15,-1-1 0 16,-3-1-1-16,-5-1 1 16,-5 7-1-16,0-1 0 0,-5 3-3 15,-5 12 0-15,0 0 0 16,0 0-1-16,0 0 1 16,7 19-1-16,-1-2 0 0,-2 3 1 15,9 1 3-15,2-1 0 16,8-6 0-16,1-4 0 15,5-5 0-15,4-5 1 16,5-7 0-16,-6-8-1 16,2-7 1-16,-8-9 0 0,-2-5-1 15,-6-9 0-15,-9-5 1 16,-9-1-1-16,0-2 2 16,-7 4 0-16,-5 4 0 0,-1 6-1 15,-2 8-1-15,3 17 0 16,4 8-1-16,1 17 0 15,4 11-1-15,3 13-1 16,0 12 0-16,5 3-1 0,3 7-1 16,2 0-1-16,2-4-4 15,0-2-5-15,1-10-4 16,-3-8-1-16,-3-11 1 0,-1-5 0 16,-6-17 2-1,0 0 4-15,0 0 6 0,0 0 7 16,5-14 5-16,-5-3 3 15,2-1 0-15,-2 1 0 16,3 2 0-16,4-3-3 16,0 4-2-16,8-1-1 0,2 5-2 15,1 1-1-15,6-4 0 16,5 6 0-16,-2-4 0 16,1 4 1-16,-2-1 1 15,-6-2 1-15,0 3 2 0,-8 0 0 16,-12 7 1-16,8-18 0 15,-8 18 0-15,-5-7-1 16,-7 7-1-16,-1 0-2 16,1 7-1-16,0 6-1 0,-1-1-1 15,3 5 0-15,3 0 0 16,5 4 1-16,2-4 0 16,4-5 0-16,6 1 1 0,4-9 0 15,7 1 0-15,-4-5 1 16,5-2 0-16,1-5 0 15,-1-6-1-15,-1 4 1 16,-5-3 0-16,-3-1-1 16,-3 0 0-16,0 8-2 0,-10 5-1 15,7-7-1-15,-7 7 1 16,6 4 0-16,-6-4 0 16,11 17 0-16,-2-6 0 0,5-4 3 15,3 1 1-15,3-5-1 16,3-3 2-16,-1-5-1 15,-2-5 0-15,-2-10 0 16,-6-6-1-16,-3-3 1 0,-3-8-1 16,-6-1 0-16,0-3 0 15,-6 4 0-15,2-1 2 16,-6 7-2-16,3 8-1 16,-2 11 0-16,0 9 0 0,2 10 0 15,4 13 0-15,1 5 0 16,2 15-2-16,2-3 2 15,5 7 0-15,3-2 1 16,6-2-1-16,0-3 0 16,2-8 0-16,5-3 1 0,-2-11-1 15,2-8 1-15,2-4 0 16,-2-3 1-16,-4-10-1 16,4-2 1-16,-3-3-1 0,-1-2 0 15,-3 0 0-15,-2 5-1 16,-3 3-1-16,-11 9-1 15,14-10 0-15,-14 10 1 16,0 0-1-16,11 10 0 0,-9-1 0 16,3 3 0-16,0 5 2 15,2-5 0-15,0 3 1 16,1-6 0-16,2 1 0 16,2-5 1-16,0-2 0 0,6-3 0 15,0-3 0-15,2-4 1 16,-1-5-2-16,4 0 1 15,-1-5-1-15,-2 5-1 16,-3 0-1-16,1 4 1 16,-3 1-1-16,-2 7 0 0,-5 0 0 15,3 7 0-15,4 4 1 16,0 7-3-16,3-1-6 16,11-17-61-16,1 22-12 0</inkml:trace>
  <inkml:trace contextRef="#ctx0" brushRef="#br0" timeOffset="107860.4902">20872 10424 454 0,'0'0'3'0,"0"0"1"16,0 0 1-16,0 0 0 15,0 5 1-15,-2 8 1 16,2 11 0-16,0 5 0 16,4 7-2-16,4 8-2 0,2 4 0 15,5 3-1-15,0-7-2 16,4 2 0-16,2-10 0 15,-4-3 0-15,0-11 0 16,-4-5 0-16,-1-9 0 16,-2-8 0-16,-2-5 0 0,-1-17 0 15,-2-6 0-15,0-9 0 16,0-12 0-16,3-8 0 16,-4-11 0-16,4 5 0 15,-3 1 0-15,0 5 0 0,3 10 0 16,-6 5 0-16,5 17 0 15,-2 9 0-15,2 16-7 16,4 10-8-16,4 18-18 0,10 1-54 16,-5 6-1-16</inkml:trace>
  <inkml:trace contextRef="#ctx0" brushRef="#br0" timeOffset="108197.1064">21332 10717 398 0,'0'0'5'0,"0"0"2"16,0 0 2-16,0 0 2 0,-10 0 0 16,10 0 1-16,0 0 1 15,0 0 0-15,0 0-5 0,7-8-2 16,6 0-2-16,7-1-1 16,2-1-1-16,1-5-1 0,-1-3 1 15,3-2-1-15,-8 5 1 16,-5-2-2-16,-7 5 1 15,-5 2-1-15,-7 5-1 16,-10 5 1-16,-5 8-2 16,-3 6 1-16,-3 6-1 0,1 3 1 15,2 4-1-15,5 0 1 16,6 1-1-16,13-4-2 16,12-1-2-16,9-9-4 15,19-4-10-15,3-8-19 0,13-2-19 16,5-2-10-16,4-10-20 15</inkml:trace>
  <inkml:trace contextRef="#ctx0" brushRef="#br0" timeOffset="109100.6741">21879 10570 390 0,'0'0'4'15,"0"0"2"-15,-17-5 0 0,1 5 1 16,0 0 0-16,-2 5 0 16,-5 5 1-16,2 4-1 15,3 4-4-15,2 5-2 16,7 2 0-16,6-3-1 0,6-1 0 15,12-6-1-15,7-4 1 16,8-7-4-16,8-4 1 16,-2-6-2-16,7-7-1 0,2-9 0 15,-6-3 0-15,-4-10 1 16,-8-3 0-16,-6-3 3 16,-14-11 2-16,-2 0 4 15,-10 2 3-15,-12 6 0 16,6 3 0-16,-6 9-1 0,0 11 0 15,1 16 0-15,-1 10-1 16,7 19-2-16,7 11-2 16,3 9-2-16,0 9 0 15,9 4-1-15,3 0-3 16,3-3-4-16,2-4-5 0,-2-9-6 16,0-8 0-16,-7-12-2 15,3-2 3-15,-11-19 2 0,11 7 4 16,-11-7 6-16,2-15 7 15,0 1 7-15,-2-4 3 16,3-5-1-16,-2 1 1 16,6 1 1-16,0-3-2 15,3 4-2-15,3 1-4 0,1 4-4 16,9 1-7-16,0 2-6 16,6 1-1-16,4 2-1 15,4 3 1-15,-3-2 0 16,6 1 8-16,-5 4 8 15,-3-3 10-15,-5 3 12 0,-4 0 1 16,-8 1 1-16,-15 2 2 16,0 0-2-16,-6 5-4 15,-10 2-7-15,-5 8-5 16,-1-2-5-16,0 5-2 0,2 1-1 16,6 1 0-16,4-4 0 15,10 0-1-15,4-3 0 0,11-7 1 16,5 0-1-16,7-6 1 15,-5-3-1-15,11-4 2 16,-8-6-1-16,0-5 0 16,-4 2 1-16,-3-7 0 0,-6 1 0 15,-4 2 1-15,-6 0 1 16,1 5-1-16,-3 1 0 16,0 1-2-16,0 13-1 15,0-9 0-15,0 9-1 16,5 0-1-16,6 7 0 15,3 5 0-15,2 1 0 0,3 3 1 16,6 7 1-16,2-1-1 16,-2 3 0-16,3 2-1 15,-9-2 0-15,1-2 0 16,-5-3 0-16,-7-3 1 0,-6-7 1 16,-2-10 1-16,-10 7 2 15,-5-7 1-15,0-7 1 0,8-11 1 16,-3-2-2-16,10-10 1 15,5-4-3-15,20-7-7 16,6-12-29-16,14 2-49 16,13-5-4-16</inkml:trace>
  <inkml:trace contextRef="#ctx0" brushRef="#br0" timeOffset="119659.4353">9360 11555 405 0,'0'0'5'15,"0"0"3"-15,0 0 2 16,0 0 1-16,0 0 0 0,0 0 1 16,0 0 0-16,0 0 0 15,0 0-5-15,0 0-2 16,0 0-1-16,5 6-1 16,-5-6 0-16,14 0 0 15,-1 0-3-15,-1-7 0 0,4 4 0 16,-2-2 0-16,-1-2 0 15,-1 2 0-15,-12 5 0 16,10-11 0-16,-10 11 0 16,-5-2 0-16,-7 2 0 0,-1 0 0 15,-2 2 0-15,3 4 0 16,-3-4 0-16,3 6-5 16,-1-7-18-16,13-1-50 15,0 0-14-15</inkml:trace>
  <inkml:trace contextRef="#ctx0" brushRef="#br0" timeOffset="121092.5636">10008 11462 76 0,'0'0'7'0,"0"0"5"0,0 0 6 15,0 0 0-15,0 0 6 16,0 0 2-16,5 2 3 16,-5-2 1-16,0 0-5 15,0 0-4-15,0 0-3 16,0 0-1-16,0 0-2 0,0 0-2 15,0 0-1-15,0 0 1 16,0 0-1-16,0 0-2 16,0 0-1-16,0 0-1 0,6 10-2 15,-6-10 0-15,0 0-1 16,0 0 0-16,0 0 0 16,7 11 1-16,-7-11 1 15,10 7 1-15,-10-7 0 0,18 5 0 16,1-5-1-16,1 0 1 15,5-5-2-15,5-2-1 16,2-4-1-16,1 1 0 16,-1-4-4-16,-6-4 0 0,0 1 0 15,-6-5 0-15,-6-1 0 16,-6 3 0-16,-3-2 0 16,-5 0 0-16,-13 2 0 15,-1 3 0-15,-6 8 0 16,-7 0 0-16,-8 9 0 0,-3 4 0 15,-1 10 0-15,-6 9 0 16,5 0 0-16,-3 9 0 16,9 1 0-16,5 4 0 0,8 0 0 15,9 1 0-15,10-7 0 16,7 1 0-16,12-3 0 16,10-8 0-16,12-1 0 0,7-7 0 15,1-7 0-15,7-3 0 16,-1-3 0-16,-2 0 0 15,-3 0 0-15,-10-3 0 16,-8-1 0-16,-9 2 0 16,-3-1 0-16,-8 3 0 0,-10 0 0 15,0 0 0-15,0 0 0 16,0 0 0-16,0 0 0 16,0 0 0-16,0 0 0 15,0 0 0-15,0 0 0 16,0 0 0-16,0 0 0 0,0 0 0 15,0 0 0-15,0 0-3 16,0 0-86-16,0 0-3 16</inkml:trace>
  <inkml:trace contextRef="#ctx0" brushRef="#br0" timeOffset="126040.0757">10615 11338 371 0,'0'0'7'15,"0"0"4"-15,0 0 3 16,0 0 2-16,0 0 3 16,-5-10-1-16,5 10 1 0,0 0 0 15,2-10-6-15,6 10-9 16,7-3-4-16,2 3 0 15,6 3 0-15,4 7 0 16,1 2 0-16,1 3 0 0,-1 3 0 16,-5 6 0-16,-7 1 0 15,-3 0 0-15,-13 5 0 16,-5-3 0-16,-7 0 0 16,-9 3 0-16,-4-5 0 0,1-3 0 15,-1-5 0-15,0 1 0 16,5-11 0-16,10 1 0 15,-2-8 0-15,10-11 0 16,2-3 0-16,12-8 0 0,8-5 0 16,4-9 0-16,6-1 0 15,2 0 0-15,2-1 0 16,-2 9 0-16,-5 0 0 16,-3 9 0-16,-11 5 0 0,-6 7 0 15,-7 8 0-15,0 0 0 16,8 12 0-16,-8 6 0 15,-3 7 0-15,1 0 0 16,-3 7 0-16,5 1 0 0,0-2 0 16,0-3 0-16,7-3 0 15,6-5 0-15,4-6 0 16,1-4 0-16,7-7 0 16,5 1-24-16,9-4-62 15,-6-4-4-15</inkml:trace>
  <inkml:trace contextRef="#ctx0" brushRef="#br0" timeOffset="126528.3195">11286 11343 435 0,'0'0'3'16,"0"0"3"-16,0 0 2 16,-5 12 2-16,5 1 2 15,-2 7 1-15,-1 7 0 0,3 2-2 16,0 12-11-16,5 5 0 15,0 7 0-15,6 1 0 16,-2 4 0-16,1-3 0 0,1 3 0 16,-7-4 0-1,0-4 0-15,2-6 0 0,-6-4 0 16,0-10 0-16,0-9 0 16,-2-3 0-16,2-18 0 15,-21 0 0-15,9-12 0 0,-3-13 0 16,-4-14 0-16,3-14 0 15,-1-12 0-15,0-6 0 16,0-8 0-16,6-3 0 0,4 6 0 16,7 1 0-16,0 11 0 15,5 7 0-15,8 12 0 16,8 8 0-16,7 11 0 16,4 5 0-16,9 8 0 15,0 10 0-15,1 3 0 0,1 11 0 16,-8 10 0-16,-3 5 0 15,-12 8 0-15,-10 4 0 16,-10-1 0-16,-10-2 0 16,-15 0 0-16,-7-6 0 15,0-4 0-15,-6-3 0 0,-2-7 0 16,2-2 0-16,9-11-19 16,2-7-55-16,9 2-13 15</inkml:trace>
  <inkml:trace contextRef="#ctx0" brushRef="#br0" timeOffset="126874.9538">12023 10955 433 0,'0'0'5'15,"0"0"1"1,0 0 3-16,0 0 1 0,-4-11-1 16,4 11 0-16,-12 11 1 15,0 9 2-15,-8 13-4 0,-5 18-8 16,0 12 0-16,-7 15 0 16,2 15 0-16,-2 4 0 15,12 5 0-15,7-5 0 16,13-4 0-16,10-7 0 0,15-8 0 15,15-11 0-15,7-10 0 16,8-5 0-16,10-10 0 16,-3-9 0-16,7-4 0 0,-7-12-64 15,1-7-28-15</inkml:trace>
  <inkml:trace contextRef="#ctx0" brushRef="#br0" timeOffset="128525.7089">12825 10848 355 0,'0'0'6'0,"0"-8"4"15,0 1 3-15,0-4 2 16,0-1 2-16,0 2 0 16,0-2 2-16,0 2-1 15,0 10-5-15,0 0-3 16,-18 0-4-16,6 18-2 0,-3 11-1 15,-2 11-1-15,5 2 1 16,-3 8-3-16,5 4 0 16,2 0 0-16,8-1 0 15,3-6 0-15,9-5 0 16,3-7 0-16,5-8 0 0,2-3 0 16,6-9 0-16,-1-5 0 15,1-10 0-15,4-3 0 16,-2-11 0-16,2-8 0 0,-4-6 0 15,-2-9 0-15,-6-9 0 16,-2-4 0-16,-11-7 0 16,-4 2 0-16,-3-2 0 0,-12 2 0 15,-6 9 0-15,-7 5 0 16,-3 10 0-16,-1 6 0 16,-1 7 0-16,0 12 0 15,0 6 0-15,3 2 0 0,7 12 0 16,-2 7 0-16,7 3 0 15,7 6 0-15,6 3 0 16,2 3 0-16,10-1 0 16,10-2 0-16,7-4 0 0,5-5 0 15,9-2 0-15,-4-9 0 16,12-7-52-16,-4 4-37 16,-1-10 0-16</inkml:trace>
  <inkml:trace contextRef="#ctx0" brushRef="#br0" timeOffset="128868.3639">13397 10894 412 0,'0'0'6'0,"0"0"1"0,0 0 2 16,0 0 0-16,0 0 1 15,5 8 0-15,-5 1 0 16,-5 4 2-16,-5 5-7 0,-5 1 0 15,0 1-1-15,-5 2 1 16,0 1-1-16,-5 0-1 16,1-7-3-16,4-1 0 15,0-2 0-15,3-3 0 16,4-6 0-16,3 1 0 16,10-5 0-16,0 0 0 0,0 0 0 15,12 0 0-15,6 0 0 16,6-5 0-16,2 1 0 15,6-3 0-15,1-1 0 0,1 3 0 16,-4-2 0-16,0 4-18 16,-7 1-31-16,-2 2-37 15,-5 0-2-15</inkml:trace>
  <inkml:trace contextRef="#ctx0" brushRef="#br0" timeOffset="129057.8432">13457 10935 415 0,'0'0'5'0,"0"0"0"16,0 0 1-16,0 4 2 16,0 6 1-16,0 5 0 15,-4 2 2-15,4 5 1 16,-1 5-5-16,1 2 0 16,0 5-2-16,0-2-2 15,5-2-6-15,4 2-10 0,-6-2-69 16,4-4-3-16</inkml:trace>
  <inkml:trace contextRef="#ctx0" brushRef="#br0" timeOffset="129596.4793">12419 11514 363 0,'0'0'7'15,"0"0"0"-15,0 0 5 0,0 0-1 16,0 0 1-16,0 0 1 15,0 0 0-15,-9 0-1 0,9 0-1 16,0 0-2-16,5 3 0 16,8-1-1-16,3-2 0 15,9 2 1-15,10-2-2 16,8 0-7-16,8-2 0 16,15-3 0-16,3-2 0 0,11-3 0 15,4 2 0-15,8-1 0 16,6-2 0-16,-3-1 0 15,5 2 0-15,-3-1 0 0,-5 7 0 16,-10-3 0-16,-10-1 0 16,-14 6 0-16,-11-3 0 15,-10 5 0-15,-12-3 0 16,-10 3 0-16,-15 0 0 16,15 0 0-16,-15 0 0 15,0 0 0-15,0 0 0 0,-10 3 0 16,0 2 0-16,-4-3 0 15,-2 6 0-15,-3-1 0 16,-1 5-4-16,4-2-86 0,-8 5-2 16</inkml:trace>
  <inkml:trace contextRef="#ctx0" brushRef="#br0" timeOffset="129942.3422">12920 11794 421 0,'0'0'5'16,"0"0"3"-16,0 0 1 0,0 0 0 15,0 0 0-15,0 0 1 16,-9 6 1-16,9 3 0 0,0 8-5 16,0 5-2-16,0 1-1 15,4 4 0-15,-2 0-1 16,1 5-2-16,1-5 0 0,-1-1 0 16,2-2 0-16,-5-7-2 15,3 3-10-15,-3-6-22 16,-6-5-50-16,6-9-3 15</inkml:trace>
  <inkml:trace contextRef="#ctx0" brushRef="#br0" timeOffset="130160.7593">13099 11754 438 0,'0'0'4'0,"0"0"2"15,0 0 2-15,0 0 0 16,0 0 0-16,9 5 2 0,-6 4 0 15,2 9 1-15,0 5-3 16,0 4-8-16,0 3 0 16,0 5 0-16,0-1 0 0,0 1 0 15,0-3 0-15,0-2 0 16,-3-6 0-16,2 0-4 16,-4-6-15-16,0-18-62 15,0 16-7-15</inkml:trace>
  <inkml:trace contextRef="#ctx0" brushRef="#br0" timeOffset="130538.7627">12634 11806 383 0,'0'0'6'16,"0"0"3"-16,-11-5 3 15,11 5 1-15,0 0 2 0,-9-7-1 16,9 7 2-16,0 0 1 16,14-8-4-16,11 7-3 0,11-5-7 15,11 3-3-15,12-1 0 16,8-4 0-16,11 3 0 16,-2-3 0-16,4 1 0 15,-6 0 0-15,-9-1 0 16,-8 4 0-16,-7-2 0 0,-15 2 0 15,-9 1 0-15,-7 1 0 16,-8 0 0-16,-11 2 0 16,11 0 0-16,-11 0 0 15,0 0 0-15,0 0 0 16,0 0 0-16,0 0 0 16,0 7 0-16,0-7 0 0,-12 7-87 15,12-7-5-15</inkml:trace>
  <inkml:trace contextRef="#ctx0" brushRef="#br0" timeOffset="131089.2692">13804 10582 356 0,'0'0'6'0,"0"0"3"15,0 0 0-15,0 0 0 0,0 0 1 16,0 0 3-16,11 15 2 16,-4 7 3-16,5 16-5 15,8 14-1-15,3 7 0 16,9 16 3-16,3 8-1 15,-4 6-14-15,5 8 0 0,-6 2 0 16,-3 1 0-16,-12-6 0 16,-7-2 0-16,-8 0 0 15,-11-9 0-15,-4-7 0 16,-7-3 0-16,-6-5 0 0,-6-13 0 16,4-2 0-16,-2-13 0 15,5-3 0-15,4-7 0 16,4-8 0-16,3-7 0 15,4-8 0-15,10 3-4 16,2-10-85-16,0 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10:38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9859 9414 198 0,'0'0'12'0,"0"0"5"16,0 0 5-16,0 0 1 16,0 0 4-16,0 0 3 15,0 0 0-15,0 0 4 16,0 0-10-16,0 0-5 15,0 0-3-15,0 0-3 16,0 0-2-16,13-5-2 0,-6 5-2 16,8 5-1-16,7-3-1 15,11 0 0-15,7-2-2 16,7 0-3-16,10-2 0 16,3-3 0-16,4 0 0 0,-4-2 0 15,2-3 0-15,-7 3 0 16,-5-2 0-16,-6 7 0 15,-4-4 0-15,-8 2 0 0,-9 2 0 16,-1-4 0-16,-10 6 0 16,-1-2 0-16,-11 2 0 15,0 0 0-15,-16 2 0 0,-6 4 0 16,-8 0 0 0,-9 2 0-16,-11 2 0 0,-7 6 0 15,-8-6 0-15,-5 2 0 16,-1 0 0-16,-2 0 0 15,-2-1 0-15,7-2 0 16,6 1 0-16,9-2 0 0,10-2 0 16,11 0 0-16,9-1 0 15,11-2 0-15,12-3 0 16,25 0 0-16,10-8 0 16,15 1 0-16,12-4 0 0,12 2 0 15,6-2 0-15,3 2 0 16,-5-1 0-16,-1 3 0 15,-7 2 0-15,-15-3 0 0,0-9-59 16,-6 17-32-16</inkml:trace>
  <inkml:trace contextRef="#ctx0" brushRef="#br0" timeOffset="146410.1906">18540 5799 298 0,'0'0'4'0,"0"0"3"0,0 0 0 16,5-10 0-16,-5 10-1 16,0 0-3-16,0 0-8 15,-7-7-48-15,-1 14-12 0</inkml:trace>
  <inkml:trace contextRef="#ctx0" brushRef="#br0" timeOffset="174772.658">14466 6302 407 0,'0'0'5'16,"0"0"2"-16,-5-10 3 0,5 10 1 15,-5-10 1-15,5 10 1 16,-5-12 0-16,5 12 0 16,0 0-3-16,12-4-4 15,5 5-2-15,8 11-4 16,7 8 0-16,4 7 0 16,1 3 0-16,3 5 0 0,-6 7 0 15,-10 0 0-15,-5 3 0 16,-11-4 0-16,-8 2 0 15,-8-6 0-15,-14 1 0 0,-3-6 0 16,-10-5 0 0,-7-5 0-16,2-4 0 0,-2-8 0 15,1-3 0-15,4-7 0 16,7-3 0-16,3-11 0 0,10-7 0 16,12-3 0-16,5-3 0 15,10-9 0-15,10 4 0 16,12-4 0-16,5 0 0 15,5 4 0-15,4 3 0 0,3 7 0 16,-4-1-12-16,2 11-17 16,-1 5-54-16,-10 4-4 15</inkml:trace>
  <inkml:trace contextRef="#ctx0" brushRef="#br0" timeOffset="175671.5338">14988 6292 355 0,'0'0'7'16,"0"0"5"-16,0-10 3 15,0 10 0-15,0-12 2 16,0 12 0-16,0 0 0 0,0 0 0 16,0 0-5-16,0 20-5 15,0 7-2-15,1 8-2 16,3 7-1-16,4 2 0 16,-1 6 1-16,3-4-2 0,3-3 0 15,-1-3 0-15,0-8 1 16,2-7-2-16,-1-3 0 15,-2-7 0-15,-2-5 0 16,-9-10 0-16,12 2 0 16,-12-2 0-16,9-12 0 0,-7-5 0 15,3-7 0-15,-3-3 0 16,3-5 0-16,2-5 0 16,-4 5 0-16,5 3 0 0,-6 2 0 15,5 7 0-15,-4 7 0 16,-3 13 0-16,15 0 0 15,-8 13 0-15,1 9 0 16,1 0 0-16,9 2 0 0,-3 3 0 16,2 2 0-16,1-8 0 15,-2-1 0-15,3-2 0 16,-2-9 0-16,0-3 0 16,-4-5 0-16,2-1 0 0,-1-1 0 15,-3-13 0-15,-1-2 0 16,-1-7 0-16,-1-9 0 15,-3-5 0-15,0-5 0 16,-3-2 0-16,1-3 0 16,-3 4 0-16,0 6 0 0,2 5-9 15,-2 7-29-15,0 5-47 16,0 8-2-16</inkml:trace>
  <inkml:trace contextRef="#ctx0" brushRef="#br0" timeOffset="175939.5829">15838 5985 368 0,'0'0'8'15,"0"0"5"-15,0 0 1 16,0 0 0-16,0 0 0 16,-12 12 1-16,-4 5 1 15,0 5 1-15,-6 13-8 0,1 7-3 16,2 11-2-16,-7 3 0 15,6 4-1-15,6 2 0 16,3-3 0-16,9-2-3 0,2-2 0 16,10-6 0-16,5-4 0 15,5-5 0-15,10-8-3 16,2-7-10-16,8-6-19 16,15-4-53-16,-11-10-1 0</inkml:trace>
  <inkml:trace contextRef="#ctx0" brushRef="#br0" timeOffset="176374.9846">16129 6314 341 0,'0'0'7'0,"-13"-10"3"0,4 1 3 16,-3 1 2-16,-10 0 1 16,1 1-1-16,-1 5 1 15,-5-1 0-15,4 8-6 16,0 5-3-16,6 7-3 0,7 3-2 15,5 2-1-15,5 1 1 16,2-3-1-16,14-1 0 16,1-4 1-16,3-5-1 15,5-5 1-15,0-5 0 0,-3-3 0 16,-1-6 0-16,1-6 0 16,-6-2 0-16,-3-1 0 15,-5 3 0-15,-1 3-1 0,-5 4 0 16,-2 8-1-16,0 0 0 15,0 8 0-15,0 6 0 16,-2 7 0-16,2 1-1 16,0 2 1-16,2-1 0 0,5-3 0 15,2-5 0-15,3-3 0 16,1-4 1-16,1-6-1 16,0-2 2-16,0-7-1 15,-2-5 0-15,1-6 0 16,-4-5 0-16,1-1-1 15,0-6-5-15,-2 3-7 0,-6-8-18 16,-4 1-53-16,6-1-2 16</inkml:trace>
  <inkml:trace contextRef="#ctx0" brushRef="#br0" timeOffset="176621.0531">16524 5843 347 0,'0'0'4'0,"0"0"5"16,0 11 5-16,-4 1 1 15,-2 5 0-15,3 10 1 16,1 6 2-16,2 6-1 16,5 5-2-16,5 9-5 15,10 4-3-15,1 2-2 0,5-2-1 16,-2 5 0-16,2-2-2 16,-6 2 1-16,-5-3-3 15,-10-2 0-15,-5 0-4 16,-12-5-3-16,-6 2-9 0,-9-1-29 15,-8-9-41-15,0 1-1 16</inkml:trace>
  <inkml:trace contextRef="#ctx0" brushRef="#br0" timeOffset="177128.0586">14446 7120 355 0,'0'0'7'0,"0"0"4"16,-10-3 3-16,10 3-1 15,-10-2 1-15,10 2-1 0,0 0 2 16,10-3 1-16,17 1-6 16,20-1-2-16,26-1-2 15,16-2 0-15,26-5 2 16,19-1-1-16,17 0-1 15,16 0-4-15,2 2-2 0,0 1 0 16,-5 1 0-16,-7 3 0 16,-15 2 0-16,-16 1 0 15,-18 2 0-15,-25 0 0 0,-15 0 0 16,-19 0 0-16,-16 0 0 16,-13 0 0-16,-8 0 0 15,-12 0 0-15,-5 2 0 16,-9 1 0-16,-2 4 0 15,-3 0 0-15,-4 6 0 16,-4 4-58-16,-1-2-32 0,3 0-2 16</inkml:trace>
  <inkml:trace contextRef="#ctx0" brushRef="#br0" timeOffset="177953.2479">14923 7490 394 0,'0'0'5'0,"0"0"2"0,0 0 2 15,-9-7 1-15,9 7 3 16,0 0-2-16,-9-9 1 16,9 9 1-16,0 0-4 0,0 0-2 15,18 0-1-15,5 7-2 16,7 7 0-16,3 6-2 15,5 5 1-15,2 5-1 16,0 5-2-16,-3 0 0 0,-7 2 0 16,-10 0 0-16,-5 1 0 15,-10-7 0-15,-15 4 0 32,-13-3 0-32,-9-5 0 0,-7-5 0 15,-7-7 0-15,0 0 0 16,-4-10 0-16,1-2 0 15,15-11 0-15,8-7 0 16,8-4 0-16,11-4 0 0,7-1 0 16,12-6 0-16,11 0 0 15,9 0 0-15,5 5 0 16,6 1 0-16,1 1-2 0,4 8-15 16,-2 8-40-16,-3-3-30 15,-3 5-3-15</inkml:trace>
  <inkml:trace contextRef="#ctx0" brushRef="#br0" timeOffset="178511.0819">15581 7556 405 0,'0'0'5'0,"4"-16"3"15,-2 4 2-15,2 3 1 16,-1-7 2-16,-3 3-1 16,0 1 1-16,0 2-1 0,-7 10-4 15,-11 15-2-15,-3 10-3 16,-4 12-1-16,-3 5 1 15,3 11-3-15,0 1 0 0,6 10 0 16,8-7 0 0,9-2 0-16,2-8 0 15,10-7 0-15,7-8 0 16,8-7 0-16,3-11 0 0,-1-9 0 16,4-5 0-16,-2-5 0 15,3-8 0-15,-7-11 0 16,-1-3 0-16,-1-13 0 15,-8-7 0-15,-3-6 0 16,-5-3 0-16,-7-3 0 16,0 2 0-16,-12 7 0 0,-5 6 0 15,-5 10 0-15,-5 11 0 16,-1 10 0-16,-4 11 0 0,3 6 0 16,1 12 0-16,5 6 0 15,9 6 0-15,5 6 0 16,9 4 0-16,3-2 0 15,12-1 0-15,13 2 0 0,0-9-12 16,20-2-24-16,2-3-50 16,-2-8-2-16</inkml:trace>
  <inkml:trace contextRef="#ctx0" brushRef="#br0" timeOffset="178839.4997">16027 7715 429 0,'0'0'4'0,"0"0"2"0,0 0 2 16,0 0 0-16,0 0 1 16,-3 12 0-16,1-3 1 0,-3 7 0 15,0 0-4-15,-7 6-1 16,-1 3-2-16,-4 3 1 16,-3-1-4-16,-3-5 0 15,-2 0 0-15,4-4 0 16,1-3 0-16,-1-2 0 15,9-6 0-15,3-2 0 0,9-5 0 16,0 0 0-16,3 0 0 16,15-3 0-16,3-2 0 15,6 1 0-15,0-4 0 16,8 3 0-16,-3-2 0 0,1 1-2 16,-6 1-10-16,0 5-13 15,-10 0-27-15,-4-5-35 16,-1 3-3-16</inkml:trace>
  <inkml:trace contextRef="#ctx0" brushRef="#br0" timeOffset="179006.0557">16083 7863 400 0,'0'0'5'0,"0"0"1"15,-10 0 2-15,10 0 1 16,-11 12 2-16,5-2 1 16,-1 7 0-16,0 0 1 15,2 6-4-15,3 4-1 0,-1 3-2 16,3-1-1-16,3 4-3 15,2-6-4-15,2 7-9 16,-2-6-34-16,3-6-38 0,-1-5-2 16</inkml:trace>
  <inkml:trace contextRef="#ctx0" brushRef="#br0" timeOffset="179275.3405">16768 6949 466 0,'0'0'3'15,"0"0"3"-15,0 0-1 0,0 0 1 16,5 0 1-16,4 0-1 15,4 0 0-15,7 0 0 16,1 0-6-16,9 0-10 16,-1 1-38-16,5-1-37 0,1 3-2 15</inkml:trace>
  <inkml:trace contextRef="#ctx0" brushRef="#br0" timeOffset="179417.9658">16865 7040 421 0,'0'0'3'0,"0"0"1"15,0 0 2-15,0 0 2 0,1 10 1 16,13-6 0-16,5-1 0 16,6-1-1-16,13 1-8 15,-1-3-31-15,13-5-50 16,2-5-1-16</inkml:trace>
  <inkml:trace contextRef="#ctx0" brushRef="#br0" timeOffset="180654.1666">18171 5104 359 0,'0'0'6'0,"0"-13"1"16,6-5 4-16,-6-2-1 15,0 3 0-15,-6-8 1 16,-7 8 0-16,-7-3 0 0,-13 5-5 16,-4 13-2-16,-13 4-3 15,-2 13 0-15,0 7-1 16,0 14 1-16,2 5-1 15,5 11 1-15,5 12 0 16,10 13 2-16,8 10 1 16,9 10 2-16,9 12-1 0,4 14 0 15,7 6 0-15,8 13 0 16,2-1 0-16,-1 10-3 0,-2 0-2 16,-6 5 0-16,-5-2-1 15,-6-1 1-15,-10 1 1 16,-6-1 0-16,-1 4 0 15,-8-2 1-15,1 2 2 0,-3-2 1 16,0 12-1-16,0-2-1 16,-2 4-3-16,4 8 0 15,-4 0 0-15,4 9 0 16,1 2 0-16,3 1 0 0,4-1 0 16,-2 0 0-16,2-3 0 15,2-3 0-15,3-6 0 16,-2-3 0-16,-1 1 0 15,2-11 0-15,0 3 0 0,4-5 0 16,-6 5 0-16,4-3 0 16,-2 1 0-16,2 0 0 15,0 1 0-15,1-1 0 16,-4-5 0-16,4-4 0 0,1-3 0 16,-4-6 0-16,7-11 0 15,-4 0 0-15,3-12 0 16,0-1 0-16,5-6 0 15,-3-9 0-15,4-10 0 0,1-5 0 16,-2-3 0-16,3-12 0 16,0-11 0-16,-7-4 0 15,5-8 0-15,-4-1 0 16,1-6 0-16,-1-5 0 0,3-7 0 16,-3-1 0-16,4-7 0 15,-1-2 0-15,3-5 0 16,-1-6 0-16,1-1 0 15,-2-3 0-15,4-10 0 16,0 9 0-16,0-9 0 0,0 0 0 16,0 0 0-16,-4 11 0 15,4-11 0-15,0 0 0 16,0 0 0-16,0 0 0 0,0 0 0 16,0 0 0-16,0 0 0 15,0 0 0-15,4 3 0 16,7-3 0-16,8 0 0 15,11-5 0-15,13-1 0 0,14 0 0 16,20 0 0-16,17 1 0 16,9 5 0-16,8 0 0 15,1 0 0-15,3 5 0 0,-14 4 0 16,-10 0 0-16,-14-4 0 16,-24 2 0-16,-10-5 0 15,-18 4 0-15,-5-4 0 16,-20-2 0-16,8 0 0 15,-8 0 0-15,-6 3 0 0,6-3 0 16,-10 0 0-16,10 0 0 16,-14-5 0-16,3-3-66 15,11-2-28-15</inkml:trace>
  <inkml:trace contextRef="#ctx0" brushRef="#br0" timeOffset="182385.7736">20907 5109 389 0,'0'0'6'16,"0"-11"3"-16,0 4 1 15,0-4 3-15,-5-1 0 0,3 2 1 16,-3 1-1-16,5 9 1 16,-13-5-5-16,1 10-3 15,-4 12-2-15,2 9-1 16,-2 5 0-16,2 3-2 16,2 4 1-16,5 1 0 0,7-2-2 15,5-5 0-15,11-9 0 16,9-3 0-16,8-8 0 15,4-4 0-15,8-8 0 16,-3-8 0-16,6-9 0 0,-7-6 0 16,-4-7 0-16,-4-4 0 15,-15-7 0-15,-9-2 0 16,-9-2 0-16,-12 0 0 16,-10 3 0-16,-13 8 0 0,-5 11 0 15,-5 9 0-15,-5 14 0 16,3 7 0-16,0 15 0 15,5 11 0-15,10 6-4 16,2 2-35-16,13 7-50 16,17 2 0-16</inkml:trace>
  <inkml:trace contextRef="#ctx0" brushRef="#br0" timeOffset="183054.7285">21061 6336 353 0,'0'0'7'0,"0"0"6"0,0-17 3 16,0 5 1-16,0 0 0 16,-5-1 2-16,0 3-1 15,-4-1 1-15,-7 11-6 0,2 6-5 16,-4 12-3-1,0 8-2-15,4 7 0 0,-1 5-3 16,7 3 0-16,8 2 0 16,2-6 0-16,14-8 0 15,6 0 0-15,8-8 0 0,7-8 0 16,0-6 0-16,11-7 0 16,-8-3 0-16,1-12 0 15,-4-5 0-15,-3-4 0 0,-14-11 0 16,-1-8 0-16,-17 2 0 15,-4-6 0-15,-13 5 0 16,-9 2 0-16,-10 8 0 16,-3 12 0-16,-2 12 0 0,-6 8 0 15,0 15 0-15,8 13 0 16,7 14-12-16,5 11-72 16,8-5-3-16</inkml:trace>
  <inkml:trace contextRef="#ctx0" brushRef="#br0" timeOffset="183652.2017">20962 7983 416 0,'0'0'5'0,"0"0"2"0,-8-4 1 15,8 4 0-15,-13 0 1 0,6 4 1 16,-5 12 1-16,-3 3 1 16,3 7-4-16,-1 8-3 15,1 0 1-15,4 10 0 16,8-3-6-16,0-2 0 0,8-3 0 15,9-2 0-15,3-12 0 16,7-1 0-16,5-14 0 16,3-5 0-16,3-4 0 0,-4-8 0 15,1-10 0-15,-7-7 0 16,-6-6 0-16,-5-7 0 16,-9 1 0-16,-8-8 0 15,-12 2 0-15,-9 3 0 16,-9 4 0-16,-7 6 0 0,-3 13 0 15,-4 12 0-15,-5 7 0 16,6 15 0-16,6 12 0 16,2 2-8-16,5 4-79 15,21 1-3-15</inkml:trace>
  <inkml:trace contextRef="#ctx0" brushRef="#br0" timeOffset="184744.4519">20849 9807 427 0,'0'0'5'15,"0"-9"2"-15,0 9 2 16,0-18 1-16,-2 6 1 0,0-1 1 15,-6 3 0-15,-5 0 0 16,1 8-6-16,-4 9-6 16,-5 8 0-16,-1 15 0 15,0 4 0-15,4 8 0 0,0 5 0 16,6 3 0-16,8 0 0 16,4-5 0-16,12-4 0 15,8-5 0-15,5-9 0 0,9-8 0 16,-2-6 0-16,6-12 0 15,-1-1 0-15,0-12 0 16,-7-9 0-16,-3-4 0 16,-7-10 0-16,-9-7 0 15,-7-2 0-15,-8-6 0 16,-7 3 0-16,-9 2 0 0,-10 6 0 16,-4 9 0-16,-8 12 0 15,1 10 0-15,0 11 0 16,3 18 0-16,6 8 0 0,5 13 0 15,7-3 0-15,3 14-90 16,17-2-2-16</inkml:trace>
  <inkml:trace contextRef="#ctx0" brushRef="#br0" timeOffset="185391.7839">20679 11373 432 0,'0'0'6'0,"0"0"1"16,2-8 2-16,-2 8 2 15,-2-10 0-15,2 10 1 16,-11-9 1-16,-1 9-3 0,-4 0-10 16,-5 14 0-16,-7 4 0 15,8 9 0-15,-2 4 0 16,2 2 0-16,5 5 0 0,10-6 0 15,5 2 0-15,11-6 0 16,13-8 0-16,8-6 0 16,6-6 0-16,4-8 0 15,2-3 0-15,1-9 0 16,-3-11 0-16,-5-4 0 0,-7-8 0 16,-7-7 0-16,-13-2 0 15,-10-3 0-15,-10-3 0 16,-9 8 0-16,-15 3 0 15,0 14 0-15,-11 13 0 0,0 12 0 16,1 12 0-16,4 18 0 16,4 14-38-16,17-2-51 15</inkml:trace>
  <inkml:trace contextRef="#ctx0" brushRef="#br0" timeOffset="189073.0023">19002 12923 230 0,'0'0'9'0,"0"0"3"15,0 0 4-15,0 0 2 16,-9-7 3-16,9 7 1 16,-12-3 1-16,12 3 3 0,-9-2-7 15,9 2-4-15,0 0-4 16,-9 0-1-16,9 0 0 16,0 0-1-16,0 0-1 15,18 2 0-15,1 1 0 16,8 0 0-16,16 0 1 0,6-3-1 15,11 0-1-15,4 1-3 16,4-1-4-16,4 0 0 16,-7 0 0-16,-7 0 0 15,-4 0 0-15,-10 0 0 16,-9 0 0-16,-10 0 0 16,-7 0 0-16,-6 0 0 0,-12 0 0 15,10 0 0-15,-10 0 0 16,0 0 0-16,0 0 0 0,0 0 0 15,0 0 0-15,0 0 0 16,0 0 0-16,0 0 0 16,0 0 0-16,0 0 0 15,0 0 0-15,0 0 0 0,0 0 0 16,-7 0 0-16,7 0-21 16,0 0-28-16,-3 8-40 15,3-8-1-15</inkml:trace>
  <inkml:trace contextRef="#ctx0" brushRef="#br0" timeOffset="190620.3859">20054 12825 262 0,'0'0'7'0,"0"0"4"16,0 0 4-16,-5-10 2 0,5 10 2 15,0 0 0-15,0 0 3 16,-4-11 0-16,4 11-7 16,0 0-4-16,0 0-2 15,0 0 0-15,0 8-3 0,0-8 1 16,13 7 0-16,-2-5-1 16,6 4 1-16,1-6 0 15,7 0-2-15,2 0 0 0,3-2-1 16,3-4-1-16,-3-1-1 15,-2-5 1-15,-6 1 0 16,-1-1-1-16,-6-3 1 16,-5 1 0-16,-5-4-3 0,-5 2 0 15,-5-5 0-15,-8 6 0 16,-3 3 0-16,-7 4 0 16,-5 1 0-16,-6 7 0 15,-1 5 0-15,-2 5 0 16,1 4 0-16,2 9 0 0,6 2 0 15,4 2 0-15,9 0 0 16,8 6 0-16,7-1 0 16,4-3 0-16,14 0 0 15,14-3 0-15,3-2 0 16,9-6 0-16,4-3 0 16,5-7 0-16,-3-4 0 0,4-2 0 15,-8-2 0-15,-3 0 0 16,-8-2 0-16,-5-1 0 0,-8-1 0 15,-7 1 0-15,-5-2 0 16,-10 5 0-16,15-7 0 16,-15 7 0-16,0-10 0 0,0 10 0 15,0 0 0-15,-3-13 0 16,3 13 0-16,0 0 0 16,-12-4 0-16,12 4 0 15,-14 0 0-15,14 0 0 0,-11 0 0 16,11 0-8-16,-15 4-19 15,15-4-32-15,0 0-30 16,-10 8-1-16</inkml:trace>
  <inkml:trace contextRef="#ctx0" brushRef="#br0" timeOffset="191286.0438">20644 12782 330 0,'0'0'9'0,"0"0"3"15,0 0 5-15,0 0 1 16,0 0 0-16,5-7 1 0,-5 7 1 16,12-7 1-16,-3 4-8 15,9-2-4-15,5 3-3 16,-3 2-2-16,10 0 0 0,-4 7-2 15,2 3 1-15,-3 2-2 16,-3 5 0-16,-10 4 0 16,1-1 0-16,-8-1 1 15,-5 3-2-15,-2-4 0 0,-9 0 0 16,-3-4 0-16,-2 1 0 16,-1-5 0-16,-3 0 0 15,4-1 0-15,-2-4 0 16,6-2 0-16,-1-3 0 15,13 0 0-15,-12-10 0 0,12-2 0 16,4-8 0-16,8-1 0 16,9-3 0-16,-3-3 0 15,6-2 0-15,1 3 0 16,0 2 0-16,0 4 0 16,-8 5 0-16,-4 3 0 0,-4 7 0 15,-9 5 0-15,16 5 0 16,-12 5 0-16,1 4-2 0,-2 6 1 15,1 6 1-15,4-2 1 16,0 3-1-16,1-5 0 16,2 0-2-16,6-4-4 15,7 2-14-15,-1-3-59 16,3-9-8-16</inkml:trace>
  <inkml:trace contextRef="#ctx0" brushRef="#br0" timeOffset="191802.0176">21317 12735 396 0,'0'0'4'0,"0"0"2"0,0 0 2 15,-14 6 2-15,11 3 1 16,-2 6 1-16,0 7 0 16,3 6 1-16,-2 2-3 15,4 6-3-15,0 6-1 0,8 1-3 16,0-1 0-16,-1 3-1 15,3-4-1-15,-3-2-1 0,1-1 0 16,-3-5 0-16,-5-3 0 16,0-6 0-16,0-7 0 15,-5-5 0-15,-5-9 1 0,-3-3-1 16,-1-3 1-16,2-11-1 16,-6-5 1-16,6-10 0 15,-1-5 0-15,3-7-1 16,4-8 2-16,6-5-2 15,4 4 0-15,5-1 0 16,3 1 0-16,4 8 0 0,3 6 0 16,4 5-2-16,2 9 2 15,2 7-1-15,-2 6 0 16,3 9 0-16,-6 0 0 16,5 7 1-16,-5 5-1 15,-1 5 0-15,-7 6 1 0,2 4 0 16,-9 0 0-16,-5 0 0 15,-2-3 0-15,-7 0 0 0,-8-2-1 16,-5-2-1-16,-7-6-2 16,-3-2-3-16,-2-7-3 15,-1 2-9-15,1-4-21 16,-1-3-45-16,11 0-1 0</inkml:trace>
  <inkml:trace contextRef="#ctx0" brushRef="#br0" timeOffset="192206.3787">22163 11997 414 0,'0'0'5'0,"0"0"1"15,0-10 1-15,0 10 1 16,-11-7 0-16,-1 7 2 0,-8 13 1 16,-8 8 0-16,-4 16-2 15,-5 21-2-15,-2 11 0 16,-4 17 1-16,-2 14-8 16,8 6 0-16,3 11 0 0,11-1 0 15,5-1 0-15,11-4 0 16,7 0 0-16,10-9 0 15,12-4 0-15,8-9 0 16,12-9 0-16,3-10 0 16,0-9 0-16,5-8 0 0,-8-17 0 15,-2-8 0-15,-8-13 0 16,-8-3 0-16,-6-9 0 16,-2-3 0-16,-7 0 0 15,-9 0-26-15,12-3-63 0,-12 3-2 16</inkml:trace>
  <inkml:trace contextRef="#ctx0" brushRef="#br0" timeOffset="193590.2678">22531 12171 375 0,'0'0'8'0,"0"-11"2"15,0 2 2-15,0-1 2 0,-3-2 1 16,-3-3 1-16,2-1 0 16,-4 4 0-16,-1 6-7 15,-7 6-2-15,-6 11-2 0,0 16-1 16,-3 6-2-16,2 6 0 15,1 8-2-15,5 5 0 16,0 3 0-16,14-3 0 0,3-7 0 16,7-6 0-16,10-4 0 15,6-5 0-15,7-13 0 16,2-3 0-16,1-6 0 16,-1-8 0-16,3-5 0 0,-6-8 0 15,1-8 0-15,-5-9 0 16,-8-10 0-16,-2-5 0 15,-5-6 0-15,-5-9 0 16,-5 1 0-16,-5 0 0 16,-7 4 0-16,-6 7 0 0,2 9 0 15,-10 7 0-15,1 13 0 16,3 8 0-16,-6 11 0 16,9 5 0-16,-4 12 0 15,6 8 0-15,0 5 0 16,9 5 0-16,3 4 0 0,5-2 0 15,13 0 0-15,9-4 0 16,11-7 0-16,1-2 0 0,8-7 0 16,0-2 0-16,1-11 0 15,-4 1 0-15,-4-5 0 16,-2 0 0-16,-11 0 0 16,-4 0 0-16,-9-2-4 0,-9 2-17 15,10-3-30-15,-10 3-36 16,0 0-2-16</inkml:trace>
  <inkml:trace contextRef="#ctx0" brushRef="#br0" timeOffset="196565.8927">22990 12302 373 0,'0'0'7'16,"0"0"3"-16,0 0 0 0,-5-9 1 15,5 9-1-15,-10 0 1 16,10 0 1-16,-17 12-1 16,6 2-5-16,2 1-3 15,-3 5-1-15,-4-3 0 16,0 8 0-16,-2-7 0 0,0 4 0 15,0-5 0-15,1-2-1 16,0-3 0-16,2 0 0 16,3-1 0-16,-1-7-1 0,6 4 1 15,7-8-1-15,-10 6 0 16,10-6 1-16,0 0 0 16,17 0 0-16,3-6-1 0,8 0 2 15,4 2-1-15,7-4 1 16,6 3-1-16,6-2 0 15,-2 2 0-15,-2 0 0 16,-2 5 0-16,-11-3-1 16,-4 1 1-16,-7 2-2 0,-5 0 0 15,-9 0-2-15,-9 0-4 16,3 7-12-16,-11-1-26 16,-2 0-39-16,-2 0-2 15</inkml:trace>
  <inkml:trace contextRef="#ctx0" brushRef="#br0" timeOffset="196801.1718">23067 12356 395 0,'0'0'6'0,"0"0"4"16,0 0 1-16,0 0 1 0,0 0-1 15,0 0 2-15,-12 5 0 16,7 7 0-16,-2 6-5 0,-1 7-4 15,3 5-2-15,0 1 0 16,3 5 0-16,-1 1-1 16,3-6-2-16,3 1-3 0,-1-1-4 15,3-4-15-15,0-1-60 16,-5-6-4-16</inkml:trace>
  <inkml:trace contextRef="#ctx0" brushRef="#br0" timeOffset="197175.2139">22145 12904 369 0,'0'0'3'16,"0"0"2"-16,0-3 4 16,10-2 1-16,10 2 3 15,10-1 1-15,14-1 1 16,16 0 1-16,22 0-2 0,12 5-2 16,14-5-3-16,3 5-1 15,6 0-3-15,2 0-1 16,-11 0-1-16,-12 0-1 0,-13 0-2 15,-19 0 0-15,-12 3 0 16,-14-3 0-16,-11 2 0 16,-17 0 0-16,-10-2-3 15,0 0-4-15,-17 8-5 16,-6-3-22-16,-12 2-51 0,5 1-2 16</inkml:trace>
  <inkml:trace contextRef="#ctx0" brushRef="#br0" timeOffset="197490.0189">22443 13237 412 0,'0'0'4'0,"0"0"2"0,0 0 1 16,0-9 2-16,0 9-1 16,0 0 1-16,0 0 0 15,8 12 1-15,-4 9-3 16,1-2-3-16,-2 9-1 16,0 4-1-16,-1 3 0 15,-2-1-2-15,0 1-1 0,0-3-5 16,0 0-10-16,-5 0-37 15,5-12-32-15,0-5-3 0</inkml:trace>
  <inkml:trace contextRef="#ctx0" brushRef="#br0" timeOffset="197684.5778">22706 13216 433 0,'0'0'2'0,"0"0"1"16,0 0 2-16,-2 12 1 15,-3 0-1-15,0 11 2 0,0-1-1 16,1 7 0 0,1 1-1-16,0 3-2 15,3 4-2-15,0-4-1 0,0-1-3 16,6-6-7-16,-4 2-23 16,8-6-50-16,-10-6-1 15</inkml:trace>
  <inkml:trace contextRef="#ctx0" brushRef="#br0" timeOffset="197939.1611">22285 13193 406 0,'0'0'5'0,"0"0"2"15,0 0 1-15,0 0 1 0,0 0 1 16,7-4 1-16,12-2 1 15,17 4 0-15,10-5-3 16,19-1-2-16,10 1-2 16,10 2 0-16,3-2-2 15,-1-1-1-15,-7 1-2 0,-8 5-5 16,-15-4-6-16,-11 6-14 16,-19 8-50-16,-10-8-13 15</inkml:trace>
  <inkml:trace contextRef="#ctx0" brushRef="#br0" timeOffset="198483.7031">23378 11858 388 0,'0'0'6'0,"0"0"4"0,0 0 0 16,0 0 1-16,0 0 0 16,0 0 3-16,8 20 0 0,1 10 2 15,7 12-6-15,0 18-2 16,9 10-1-16,5 18-1 16,3 11-6-16,4 5 0 15,1 10 0-15,-6-3 0 0,-2 4 0 16,-9-7 0-16,-5 2 0 15,-9-6 0-15,-7-4 0 16,-10-3 0-16,-10-5 0 16,-7-5 0-16,-5-5 0 15,-6-2 0-15,-3-11 0 0,-5-8 0 16,-1-6 0-16,7-8 0 16,1-8 0-16,4-6 0 15,5-8 0-15,10-8 0 16,2-12-4-16,9-8-64 15,9 3-22-15,-5-12-1 0</inkml:trace>
  <inkml:trace contextRef="#ctx0" brushRef="#br0" timeOffset="199034.3067">23855 12869 505 0,'0'0'3'0,"0"0"0"0,0 0-3 16,0 0 0-16,0 0 0 15,0-10 0-15,0 10 0 0,0 0 0 16,0 0 0-16,0 0 0 16,0 0 0-16,0 0-6 15,0 0-83-15,0 0-2 0</inkml:trace>
  <inkml:trace contextRef="#ctx0" brushRef="#br0" timeOffset="199753.7616">24318 12101 366 0,'0'0'9'0,"0"0"4"16,-3-10 1-16,3 10 1 15,-5-6 1-15,5 6-1 16,0 0 1-16,0 0 1 16,-5 13-8-16,5 10-3 0,0 7-4 15,5 8 0-15,0 3 0 16,5 4 0-16,0-1-1 0,0 1-3 15,5-3-5-15,-5-5-13 16,0-5-63-16,-4 2-3 16</inkml:trace>
  <inkml:trace contextRef="#ctx0" brushRef="#br0" timeOffset="200012.7728">24041 12789 417 0,'0'0'4'0,"0"0"1"15,0 0 2-15,0 0 2 16,16-5 1-16,6 3 1 0,11-3 1 16,13-2 1-1,14-1-4-15,7 4-1 0,6 1-2 16,1-2-6-16,-2 3 0 15,-10 2 0-15,-12 0-3 16,-12 0-9-16,-6 2-18 0,-13 6-57 16,-19-8 0-16</inkml:trace>
  <inkml:trace contextRef="#ctx0" brushRef="#br0" timeOffset="200337.8925">24208 13038 394 0,'0'0'5'0,"0"0"0"0,0 0 4 15,0 0 0-15,-5 9 1 16,3 3 1-16,0 9 0 0,-3 3 0 16,4 9-3-16,-2 4-3 15,1 2-2-15,-1 6-1 16,3-6-1-16,0 2-1 16,-2-4-3-16,0-6-4 0,2-4-14 15,0-9-26-15,-7-3-36 16,7-5-5-16</inkml:trace>
  <inkml:trace contextRef="#ctx0" brushRef="#br0" timeOffset="200563.3032">24350 13028 397 0,'0'0'6'0,"0"0"2"0,0 0 0 15,0 0 2-15,0 0 0 16,5 10 2-16,-5 5-1 0,0 7 1 15,0 4-5-15,0 6-4 16,0 9 1-16,0-2-1 0,0 6-2 16,0-8-1-16,0 0 0 15,0-4-3-15,0-7-4 16,3 1-8-16,-3-13-20 16,-10 1-50-16,7-3 0 15</inkml:trace>
  <inkml:trace contextRef="#ctx0" brushRef="#br0" timeOffset="200810.3572">24107 13070 412 0,'0'0'5'0,"0"0"1"16,0 0 1-16,0 0 1 15,5-11 2-15,14 7-1 0,6-4 2 16,12 4-1-16,11-1-4 16,6 0-1-16,4 0-2 0,1 5-3 15,-6 0-4-15,-2 0-8 16,-11 1-25-16,-8 8-48 16,-14-4 0-16</inkml:trace>
  <inkml:trace contextRef="#ctx0" brushRef="#br0" timeOffset="203634.9009">23480 4384 384 0,'0'0'4'16,"0"0"-1"-16,-8-5 0 16,8 5 0-16,0 0 0 0,0 0-1 15,5-2 1-15,16 2 0 16,9 2-3-16,14 3-1 16,6 0 1-16,11 3 1 15,5 2 0-15,5 3-1 16,-6 1 0-16,-3 1 0 0,-7 4 0 15,-10 1-1-15,-10 5 0 16,-8 3 0-16,-8 3 0 16,-8 5 0-16,-6 3 1 0,-5 8 1 15,0 0 0 1,-7 8 0-16,-4 2 0 0,6 4 0 16,-2 1 1-16,5 6-1 15,2-3-1-15,0 3-1 16,0 1 3-16,3 2-1 0,6 0 1 15,-2 3 0-15,-1-2-1 16,1 2 1-16,-2 3 0 16,2-3 1-16,-5 0-3 0,3 3 0 15,-3-2 0-15,2-3-1 16,1-1 1-16,-4-1-1 16,5-2 0-16,1 0 1 15,-1-3 0-15,3 2-1 16,1-1 1-16,-3 4-1 0,4-2 1 15,-1 7-1-15,-3-3 1 16,3 3-1-16,-3-2 0 16,1 2 1-16,4-3 0 0,-2 5 0 15,0-6 0-15,-3 1 0 16,4-2-1-16,-2 2 1 16,-1-1 0-16,2-1-1 15,-2 1 1-15,-1 1 2 16,-2 0-1-16,-1 0 1 0,2-2 0 15,-1-1 0-15,2 0 1 16,-2 0 0-16,2-2-1 16,-3 0-2-16,0 3 1 0,0 0-1 15,-4 1 1-15,0 1-1 16,0 0 0-16,0 2 0 16,-1-2 0-16,-2-3 1 15,-1 0-2-15,0-2 1 0,2 0 0 16,-1-2-1-16,1-3 1 15,2 3-1-15,-2-7 1 16,2 5-1-16,0-5 1 16,0 3 0-16,0-5-1 0,0 4 1 15,4-4 0-15,-1-1-1 16,-3 1 1-16,6 0-1 16,-4-2 0-16,3 0 1 15,-4 1-1-15,5-3 0 16,-4 0 0-16,0 0 0 0,4 0 1 15,-3 1 0-15,2-4 0 16,-3-2 0-16,2 0 0 16,2 3-1-16,-2-5 1 15,-1 1 0-15,2-1 0 0,1-3-1 16,0 0 1-16,0 0-1 16,-2 0 1-16,4-2 0 15,-6-1 0-15,6-2-1 0,0 4 3 16,-4-4-1-16,4-1 0 15,0 2 1-15,-1-1-1 16,3 2 1-16,-1-1 0 0,2-1 0 16,-2-3-2-1,-1 4 1-15,2-3-1 0,0-1 0 16,-3 1 1-16,1-1-1 16,0-2 0-16,-1 3 1 15,-2 0-2-15,-1 2 1 16,2-2-1-16,-1 2 1 0,0-3 0 15,1 2-1-15,2-2 1 16,-2 3-1-16,0-4 1 16,0-4 0-16,-2 3 0 15,-1 1 0-15,2-6 1 0,0 4-1 16,-2-3 0-16,0 2 0 16,-2 0 0-16,3-1 0 15,0-2 0-15,-2 1 0 0,4-1 0 16,-2 1 0-16,5-1 0 15,-5 3-1-15,3-6 1 16,-2 3 0-16,3-1-1 16,-3 3 0-16,0-7 1 0,2 7-1 15,-4 0 1-15,4-2 0 16,-1 0 0-16,-1 5 0 16,2 3 0-16,-2-4 0 15,-1 7 0-15,5-1 1 16,-5 0-1-16,-1 2 0 0,-1 2 0 15,-2-7 0-15,0 6 1 16,0 0-1-16,-5-1 0 16,-3 1 0-16,-1-1 0 15,-1 0 0-15,-3 4 0 0,1-1-1 16,0 3 1-16,-1-3-1 16,0 0 1-16,3 2-1 15,3-2 1-15,0 4 0 0,5-5 1 16,-3 5 0-16,5-5 1 15,-3 4-1-15,3 0 1 16,0 2 1-16,-3-5-2 16,3 5 1-16,-5-2-1 0,0 2 1 15,0 0 0-15,-3-1 0 16,-4 1 0-16,0-4-1 16,3 3 0-16,-4-3-1 15,1-2 1-15,-1 2-1 16,1-6 0-16,4 3 0 15,-2-5 0-15,2-4 0 0,-1 2 1 16,-4-1 0-16,1-5-1 16,0-2 1-16,4-3 0 15,-2-2 0-15,-4 1 1 0,3-7 1 16,-3-4-1-16,-5-2 1 16,3-1 1-16,-9-3-1 15,-10 4 1-15,-13-4-1 0,-9 7 0 16,-15 1 0-16,-17 1 0 15,-10 7-1-15,-13 2-3 16,-13-3-9-16,0 6-71 16,2 0-4-16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11:55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18538 10261 337 0,'0'0'3'15,"0"0"3"-15,0 0 3 16,0 9 6-16,0-9 5 16,25 0 3-16,12-14 2 0,37-32 3 15,58-28-3-15,80-34-5 16,81-44-20-16,143-16-73 16,92-30-11-16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14:07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13188 9198 336 0,'0'0'6'15,"0"0"8"-15,10 3 5 16,14-11 5-16,29-20 1 16,32-28 2-16,81-26-1 15,42-35 1-15,92-37-20 16,103-16-17-16,111-31-71 0,90-28-7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15:13.0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7040 13302 271 0,'0'0'6'15,"0"0"2"-15,-5-9 2 16,5 9 1-16,-14-18 2 16,9 6 2-16,-6-8 1 0,2-5 0 15,-1-2-2-15,1-7-3 16,0-7-2-16,4-5-3 16,3-7-1-16,2-3 0 15,0-9-2-15,0-4-1 0,2-3 1 16,1-5-1-16,4-2 0 15,-3 2 2-15,5 1-1 16,-7-4 0-16,6 7 0 16,-6 1 0-16,3 4-1 15,-3 3 0-15,3 6 0 0,-1 0-1 16,0 5 0-16,4 4 0 16,-1 3-1-16,0 2 1 15,6 3 0-15,-3 6 0 0,3 2 0 16,-1 5 0-16,-3 1 0 15,0 7 0-15,0 1 1 16,-2 2-2-16,3 3 0 16,-2 3 0-16,4 0-1 0,5 2 1 15,1-2-1-15,4 1 1 16,11 1 0-16,4 0 0 16,8 0 0-16,7 2 0 15,11-1 0-15,4 1 0 0,7 1 0 16,8 2 0-16,3 1 0 15,7-2 0-15,4 5 0 16,6-2 0-16,3 3 0 16,5-3 1-16,8 1-1 15,4-1 0-15,2-2 1 0,9 1-1 16,3-2 1-16,8 0-1 16,3-3 1-16,4 0-1 15,6 1 1-15,2-2 0 0,6 0 0 16,-2 0 0-16,3 3 0 15,4 2 1-15,-4 1-1 16,1-4 0-16,-3 5 0 16,0 1 0-16,-2 2 0 0,-6-3-1 15,4 3 1-15,-4 0 0 16,-2-3-1-16,-4 3 0 16,-1-1 0-16,-6 1 1 15,-1-3-1-15,-2-2 0 16,-4 2 1-16,-4-3-1 0,-5 2 0 15,-1-4 0-15,-3 7 0 16,-5-7 0-16,-6 3 1 16,-4 2-2-16,-7 0 1 15,-6 2 0-15,-6-2 1 16,-7 3-1-16,-4-2 0 0,-6 2 0 16,-1 0 1-16,-9 0-1 15,-2 0 0-15,-7-3 0 0,-6 3 0 16,-7 0 0-16,-6-3 0 15,-11 3 0-15,-4 0 0 16,-6 0 0-16,-13 0 0 16,12 0 1-16,-12 0 0 0,0 0-1 15,0 0 0-15,0 0 1 16,0 0-2-16,0 0 1 16,0 0-1-16,-2 11 1 15,-3 1 0-15,-4 8 0 0,-4 12 1 16,-2 10 0-16,-3 10 2 15,-1 12-2-15,-4 11 1 16,6 10-1-16,0 4 1 16,4 10 0-16,1-1-1 15,2 6 0-15,4 0 0 16,-2-1 0-16,2 1 0 0,1-3-1 16,-2 0 0-16,-5-7 0 15,4-4 0-15,-2-9 0 0,-3-8 0 16,3-13-1-16,-3-4 1 15,1-17 0-15,5-6 0 16,-1-13 1-16,3-6 0 16,0-4 1-16,5-10 1 0,0 0 1 15,0 0-4-15,-9-5 0 16,4-2 0-16,-3-3 0 16,0-2 0-16,1-2 0 15,-2 2 0-15,0 0 0 0,2 4 0 16,2-1 0-16,5 9 0 15,-7-10 0-15,7 10 0 16,0 0 0-16,-13-5 0 16,13 5 0-16,-14 3 0 15,1 1 0-15,1-1-9 16,0 4-3-16,-6 0-4 0,2-2-10 16,-8 13-42-16,4-12-17 15</inkml:trace>
  <inkml:trace contextRef="#ctx0" brushRef="#br0" timeOffset="1052.4642">7672 12988 332 0,'0'0'6'0,"0"0"3"0,0-12 2 15,0 12 0-15,0 0 0 16,0 0 3-16,0 14 0 16,0 11 1-16,-10 22-5 15,-5 12-3-15,-5 16 0 16,-7 26 2-16,-3 11-1 15,-7 7 0-15,-1 5-2 16,-2 0-1 0,3-3-1-16,0-4 0 0,2-4 0 15,5-16-2-15,1-5-1 16,4-8 0-16,2-10-1 0,2-7 1 16,2-9 0-16,4-14-2 15,6-8-2-15,2-6-2 0,1-14-5 16,2-4-11-16,4-12-25 15,0 0-39-15,-1-15-3 16</inkml:trace>
  <inkml:trace contextRef="#ctx0" brushRef="#br0" timeOffset="1614.2227">6104 15326 391 0,'0'0'5'0,"0"0"2"0,0 0 0 15,0 0 0-15,0 0 2 16,0 18 1-16,0 7 2 16,0 6-1-16,0 14-4 0,2 7-1 15,3 10-1-15,0 5-1 16,0 2 0-16,2-2-3 0,3 2 0 15,-2-4 1-15,-1-3-1 16,0-5-1-16,-5-7-1 16,4-9-2-16,-3-3-5 15,-1-8-5-15,-2-10-5 16,2-8-29-16,-2-12-38 0,0 0-3 16</inkml:trace>
  <inkml:trace contextRef="#ctx0" brushRef="#br0" timeOffset="1932.8265">5601 15450 306 0,'0'0'8'0,"-10"-2"4"16,10 2 1-16,-10-7 1 0,10 7 2 15,-7-11 0-15,9-1 0 16,11-11 2-16,17-1-6 15,17-10-2-15,15-12-2 0,10 0-1 16,15-7 1-16,2 2 0 16,5 4-3-16,-4 4 0 15,-15 9-2-15,-8 7-2 16,-17 12 0-16,-13 5-1 16,-9 4 0-16,-14 6-1 0,-14 0 1 15,4 17 0-15,-4 1-3 16,-11 0-3-16,1 10-6 15,-10-2-12-15,6-1-40 16,-4 10-20-16</inkml:trace>
  <inkml:trace contextRef="#ctx0" brushRef="#br0" timeOffset="3202.4908">6603 15857 308 0,'0'0'5'0,"0"0"4"15,0 0 1-15,0 0 1 16,-16-5 1-16,7 5 2 0,-1 2-2 16,-3 6 3-1,-1 4-7-15,2 8-2 0,-1 5-1 16,6 1-1-16,2 5-1 16,2 1 0-16,3 0-1 15,10-5 0-15,2-4 0 0,8-7 1 16,3-3-1-16,2-11 0 15,5-2 1-15,0-5 0 16,-5-9 1-16,3-1-1 16,-5-2 1-16,-5-6 0 0,-6 1 0 15,-10-1-1-15,-4-1-1 16,-10 2 1-16,-8-1-2 16,-9 3 0-16,-1 6-2 15,2 1-1-15,-5 4-4 0,6 9-5 16,2 0-9-16,8 4-6 15,6 1-10-15,9 3-7 16,2-8 0-16,8 7 1 16,9-7 4-16,3 0 13 15,3-5 16-15,1-3 14 0,-1 1 15 16,-3 0 12-16,-2-1 3 16,2 1 1-16,-1 5-3 15,-4-1-5-15,0 1-4 16,6 0-7-16,-3 2-5 0,5 0-4 15,-4 0-3-15,4 7-2 16,-3-2-1-16,-2 5-2 16,-1-1 0-16,-5 4 0 15,-2 1 0-15,-5 1-1 0,-5 0 1 16,-3 1 1-16,-1-7 0 16,-7-2 0-16,2 4 1 15,-1-9 1-15,2-2-2 0,8 0 1 16,-12-14-1-16,10-1 0 15,2-6-2-15,2 1-1 16,5-7-5-16,6 6-12 16,-3 6-53-16,12-8-8 15</inkml:trace>
  <inkml:trace contextRef="#ctx0" brushRef="#br0" timeOffset="4122.5659">7247 15673 341 0,'0'0'4'0,"-5"-4"1"0,-5 1 2 16,-4 0 2-16,1 3 2 15,-5 0-1-15,0 0 0 16,-6 3 0-16,6 7-4 0,1 2-2 16,4 3-2-16,4 2-1 15,4 4-1-15,2-4 0 16,3-2 0-16,8-1 0 15,4-4 1-15,3-5 0 0,4-5 1 16,4-2 0-16,2-6 0 16,-2-4 0-16,-4 0 0 15,1-1 0-15,-2 3-1 16,-6 0 0-16,-5 8 1 0,-7 2-2 16,11 10 1-16,-6 5-1 15,-3 7 1-15,3 5 0 16,0 8 0-16,-1 2 1 15,5 7 0-15,-5-4 0 0,1 2-1 16,0 0 0-16,2-4-1 16,-1-7 1-16,-1-3-1 15,0-9 1-15,0-5 0 16,-5-14 1-16,0 0 0 0,12-14 0 16,-9-13 0-16,4-12-1 15,-4-13 1-15,4-10-3 16,0-2-2-16,4-3 0 15,-4 5-1-15,0 5-2 0,4 7 1 16,-7 11-1-16,4 15-1 16,-6 8 0-16,-2 16 0 15,0 0 1-15,10 0 1 16,-8 7 1-16,6 8 0 16,-3 0 1-16,2 2 2 15,3 3 1-15,1-5 0 0,-2-3 0 16,1-2 1-16,-2-5-1 15,4-5 1-15,-2-3 0 0,3-6 0 16,-1-6 0-16,-3-5 0 16,7-2 0-16,-7-3 1 15,4 3-2-15,-3 0 1 0,-3 5-1 16,-1-1-2-16,1 8-1 16,-7 10 1-16,0 0-1 15,0 0 0-15,10 8 0 16,-3 4 0-16,-2 0-1 15,3 1 4-15,4-1 0 0,6-2 1 16,1-7 0 0,1-3 2-16,5 0-1 15,3-11 0-15,-1-3 0 0,1-6 0 16,-2-2 1-16,-6-3 0 16,1-3-1-16,-7 2 1 15,-8 1 0-15,-1 0 0 0,-5 7 0 16,-6 5 0-16,-4 6 0 15,-2 7 0-15,-3 13 0 0,0 7 1 16,5 4-1 0,3 7 0-16,4-2 1 0,6-3 1 15,14 0-1-15,16-11 0 16,9-10-3-16,20-5-17 0,20-10-61 16,-7-9-2-16</inkml:trace>
  <inkml:trace contextRef="#ctx0" brushRef="#br0" timeOffset="10665.3185">9877 15850 366 0,'0'0'7'0,"0"0"1"16,0 0 4-16,0-11 0 15,0 11 0-15,0 0 1 16,0 0 1-16,0 18 0 0,0 4-5 16,5 12-2-16,2 9-2 15,0 6-1-15,4 5 0 16,-2 8-1-16,1-4-1 15,3-1 0-15,-3-7 0 16,-3-4-2-16,1-6 0 16,-1-6 1-16,-2-7-1 0,0-9 1 15,-3-4 1-15,-2-14 0 16,0 0 0-16,0 0 0 16,-7-21 0-16,0-14 1 15,-6-7-3-15,1-15 0 0,-2-10 0 16,-4-2 0-16,0-1 0 15,6 3 0-15,-4 11 0 16,4 6 0-16,3 13 0 0,2 12 0 16,3 15 0-16,4 10 0 15,5 10 0-15,8 15 0 16,10 6 0-16,4 10 0 16,8 8 0-16,2 3 0 15,8 5 0-15,-1-4 0 0,1-5 0 16,-3-7 0-16,-4-7 0 15,-4-5 0-15,-6-6 0 16,-7-8 0-16,-3-3 0 16,-6-9 0-16,-12-3 0 0,13-10 0 15,-13-10 0-15,-5-10 0 16,-3-9 0-16,-4-11 0 16,-6-12 0-16,1-5 0 15,-2 3 0-15,-1 2 0 16,2 4 0-16,1 10 0 0,4 10 0 15,1 11 0-15,5 10 0 16,2 7 0-16,5 10 0 16,3 4 0-16,9 16 0 0,8 7 0 15,-1 11 0-15,11 6 0 16,2 9 0-16,6 6 0 16,-4-2 0-16,4 0 0 15,-3-5 0-15,-3-2 0 0,0-13-10 16,3 2-20-16,-2-7-56 15,-6-9-3-15</inkml:trace>
  <inkml:trace contextRef="#ctx0" brushRef="#br0" timeOffset="12011.8889">10829 16233 264 0,'0'0'7'0,"0"0"5"16,-3-10 3-16,3 10 3 15,-4-10 2-15,4 10 0 16,-10-17 3-16,4 7-1 15,-6 3-6-15,1 2-4 0,-3 2-3 16,-3 3-5-16,-3 0-1 16,0 6-1-16,0 5 0 15,0 5-1-15,6 3-1 16,3-1 1-16,6 4-1 0,5-2 0 16,5 2 1-16,8-7 0 15,7-3-1-15,5-4 2 16,2-7-1-16,0-1 1 0,1-7 0 15,-3-5 1-15,-1 0 0 16,-7-8-1-16,-4 0 1 16,-6 1-1-16,-7-4 0 15,0 1 0-15,0 2-1 16,-4 3 0-16,-3 1-1 0,7 16-1 16,-6-9 0-16,6 9 0 15,0 13 0-15,3 1-1 16,4 3 1-16,6 3 0 15,1 2 0-15,2-4 0 0,3-5-1 16,4-4-1-16,-1-4 0 16,-2-5 0-16,0-2 1 15,-5-8-1-15,-3-2 1 0,-1-6 1 16,-6 1 1-16,-5-5 1 16,0-1 1-16,-5 3 0 15,-3 0 1-15,3 2-1 16,-5 5 0-16,5 0-1 0,5 13 0 15,-10-5 0-15,10 5-1 16,0 8-1-16,0 4 0 16,4 2 0-16,7-1 0 15,-4 5 1-15,3-3 0 16,3-3 0-16,-1 0 0 0,1-2 1 16,-2-2-1-16,4-6 1 15,-4-2 0-15,1 0 0 16,-5-2 0-16,-7 2 0 15,15-16 0-15,-10 9 0 0,-2-3 1 16,-1 1-1-16,-2 0 0 16,0 0-1-16,0 9 1 15,-5-15-1-15,5 15 1 0,-7-10-1 16,7 10-1-16,0 0 0 16,0 0 0-16,-9-6 0 15,9 6 0-15,0 0 0 16,0 0-1-16,0 0 1 0,-11 8 0 15,11-8 1-15,0 0-1 16,-2 10 0-16,2-10-1 16,0 0 0-16,-3 10 0 15,3-10-1-15,0 0 0 16,0 12 0-16,0-12-1 0,0 0 2 16,-3 10-1-16,3-10 0 15,0 8 2-15,0-8-1 16,0 0 1-16,-4 10 2 15,4-10-1-15,0 0 1 0,0 0 1 16,0 0 0-16,-7-4 0 16,7 4 1-16,-6-18 0 15,4 6 0-15,-1-2-1 16,3 0 0-16,0-3 0 0,0 0-1 16,5-1-1-16,1 0 0 15,1 1 0-15,0 5-1 16,0-3 0-16,3 8-1 15,0 2 1-15,3 5 1 0,-3 7 1 16,0 8 0-16,2-1-1 16,1 6 1-16,-1 1 0 15,-1 3 1-15,-2-2-1 16,-2-2-2-16,1-3-2 16,2-1-9-16,-5-6-23 15,-5-10-45-15,20 5-3 0</inkml:trace>
  <inkml:trace contextRef="#ctx0" brushRef="#br0" timeOffset="12165.4773">11405 15981 355 0,'0'0'2'16,"0"0"2"-16,0 7 4 0,0 3 0 16,0 2 0-16,0 3 0 15,5 0 0-15,4 4-5 16,0-1-12-16,3-10-47 15,6 4-19-15</inkml:trace>
  <inkml:trace contextRef="#ctx0" brushRef="#br0" timeOffset="12618.4471">11594 15904 381 0,'0'0'6'0,"0"0"0"16,-9 4 2-16,4 4 1 0,0 7 1 15,0 8 2-15,5 1 0 16,0 13 0-16,3 3-4 16,6 9-2-16,3 6-2 0,6 2 0 15,2 0-2-15,3-1-2 16,-2 0 0-16,-1-8-1 16,-2-2-1-16,-6-9 0 15,-2-8-1-15,-5-8 0 0,-5-7 1 16,0-14-1-16,-12 6 1 15,-3-14 0-15,0-13 0 16,-3-11 1-16,2-10 1 16,-3-12 0-16,-2-5 0 0,8-11 0 15,-5-2 0-15,6 1 1 16,0 1 1-16,4 12 0 16,3 2-1-16,3 11 0 15,4 11 0-15,5 6 1 16,11 12-2-16,0 3 1 15,4 7-2-15,0 6 1 0,0 6 0 16,-2 9-1-16,-2 5 1 16,-6 4-1-16,-6 5 0 15,-6 2-2-15,0-1-6 0,-6-4-11 16,1-3-20-16,3 0-39 16,-3-14-4-16</inkml:trace>
  <inkml:trace contextRef="#ctx0" brushRef="#br0" timeOffset="13133.6528">11816 15804 372 0,'0'0'5'0,"0"0"3"0,0 0 0 15,0 0-1-15,0 0 1 16,0 0 0-16,0 11 1 0,0-5-1 16,0 7-3-16,3 0-5 15,4-1 1-15,0 3 0 16,4-3 1-16,1-4-1 15,3-1 0-15,-3-4 1 0,0-3-1 16,4 0 1-16,-4-3 0 16,1-2 0-16,-13 5 0 15,14-10-2-15,-14 10 0 16,7-5 0-16,-7 5-1 0,0 0 1 16,10 10-1-16,-10-10 0 15,13 13 0-15,0-9 2 16,1-4-1-16,4 0 1 0,1-7 0 15,6-8 1-15,-2-5-1 16,2-4 0-16,-6-11 0 16,-3-7 1-16,-7-6-1 15,-4-6 0-15,-5-5-1 16,-12-3 1-16,-6 0-1 0,-3 2 1 16,-7 9 1-16,1 7-1 15,-1 7 1-15,3 16-1 16,-2 13 1-16,7 16 1 15,5 19-1-15,6 11 0 16,9 10 0-16,0 10-1 0,9 4 1 16,6 5 0-16,7-3-1 15,8-9-1-15,5-6-3 0,5-9-4 16,7-8-7-16,-8-15-23 16,9-4-46-16,-3-11-3 15</inkml:trace>
  <inkml:trace contextRef="#ctx0" brushRef="#br0" timeOffset="14126.6929">12385 15626 380 0,'0'0'6'0,"0"0"0"15,-16 0 3-15,8 0 0 16,-5 2 0-16,1 4 0 16,-4-2 1-16,4 7-1 15,0 1-4-15,4 3-3 0,6-3-1 16,2 0-1-16,2 0 0 15,9 1 0-15,1-5 0 16,5 0 0-16,3-6 0 0,0-2 0 16,-3 0 0-16,1 0 0 15,-2 0 0-15,-3 0 0 16,3-2 0-16,-7 2 0 16,1-6 0-16,1 4 0 0,-2-2 1 15,3-5 0-15,1-3-1 16,-1-3 1-16,0-5 0 15,-1-4 0-15,-1-5 0 16,-3-4 0-16,-5-2 0 0,-2-5-1 16,0 5 1-16,-7-1 1 15,-3 6-1-15,1 7 0 16,-4 6-1-16,3 12 2 16,-1 8-1-16,7 11 0 15,1 11-1-15,3 8 0 0,5 3 0 16,8 3 0-16,-1 4-3 15,6-6-4-15,-1-2-6 16,3-3-12-16,0-4-13 0,-8-8-19 16,-5-6-2-16,-2-4 3 15,-5-10 12-15,0 0 14 16,-5 3 12-16,-2-11 18 16,-5-5 19-16,4-4 21 0,3 0 2 15,0-3-6-15,3-5-11 16,2 6-11-16,7-4-10 15,4 6-6-15,8-5-6 16,0 5-3-16,7-1-2 0,-3 3 1 16,6 3 3-16,-9 0 11 15,5 4 6-15,-15 3 7 16,0 5 6-16,-10 0 3 16,0 5 1-16,-8 7 1 15,1 1-4-15,-1 3-7 16,-1 2-6-16,1 5-2 0,1-3-3 15,4-1-1-15,3-1-1 16,5-4-1-16,5-4 0 0,2-4 0 16,3-6 1-16,3 0-1 15,-1-10 1-15,3-4 0 16,-5-2-1-16,0-1 1 16,-6-3 0-16,2-5 0 0,-6 3 0 15,-3 2 1-15,1 0-1 16,-3 1 1-16,0 2-2 15,0 3 1-15,-3 4-2 16,3-2-1-16,0 12 0 16,5-8 1-16,-5 8-1 0,19 3 0 15,-3 6 1-15,2 5-1 16,4 4 1-16,0 3 0 16,-2 1-1-16,0 1-2 15,-3 1 1-15,-4-1-1 16,-6-3 0-16,-4-3 2 0,-3-4 0 15,0-1 2-15,0-12 1 16,-16 6 2-16,16-6 0 0,-14-18 0 16,9-2 0-16,5-10 0 15,7-7-3-15,9-3-5 16,-2-10-13-16,4 6-62 16,12 2-3-16</inkml:trace>
  <inkml:trace contextRef="#ctx0" brushRef="#br0" timeOffset="14664.2741">11518 16627 407 0,'0'0'3'16,"0"0"2"-16,-16-8 2 16,16 8 1-16,-17 3-2 15,8 9 3-15,1 3 1 16,3 10 0-16,5 7-2 0,7 10-2 16,11 5-2-16,9 3 1 15,6 3 0-15,6 0-2 16,-1 0 0-16,6-4-2 15,-9 1 1-15,-17-28-2 0,-4 2-1 16,-4 1-1-16,-2 0 0 16,-3 0-2-16,-5 0 1 15,0-1 0-15,-11-4-1 16,-3 1 1-16,-6-2 1 0,-2-7 0 16,-4 4 0-16,-4-10-2 15,0 1-3-15,0-4-5 16,14-3-11-16,-42-4-51 0,11-8-7 15</inkml:trace>
  <inkml:trace contextRef="#ctx0" brushRef="#br0" timeOffset="15045.8792">11957 17029 345 0,'0'0'6'15,"0"0"3"-15,-12 19 4 16,0-6 2-16,-1 3-1 0,-1 5 1 16,1 1 0-16,1 0 0 15,2-2-6-15,10-3-2 16,0-1-3-16,12-12-1 16,6-1 0-16,6-3-2 0,3-10 0 15,1-3 1-15,-1-7-2 16,-2 1 1-16,-8-6-1 15,-4 1-1-15,-6-5 1 16,-7 10 1-16,-4-1 0 16,-4 3 0-16,-5 7-1 0,1 8 1 15,5 2 1-15,7 0-1 16,-11 20 0-16,11-5 0 16,11 4-1-16,6-2 1 15,1 0-1-15,7 1-2 16,7-6-7-16,-2-4-14 0,-8-5-58 15,12-3-3-15</inkml:trace>
  <inkml:trace contextRef="#ctx0" brushRef="#br0" timeOffset="15361.2739">12448 16849 423 0,'0'0'4'15,"0"0"0"-15,-16 0 1 16,7 0 1-16,-7 0 1 16,-2 5 1-16,2 1 0 0,-5 6 0 15,5 3-3-15,-2 2 0 16,8 3-1-16,5 5-1 15,5-5-1-15,3 5-1 0,9-5 1 16,8-5-2-16,10-6-2 16,0-4-5-16,9-5-11 0,-7 0-29 15,11-10-37-15,-1-4-3 16</inkml:trace>
  <inkml:trace contextRef="#ctx0" brushRef="#br0" timeOffset="15645.5132">12683 16854 417 0,'0'0'4'0,"0"0"1"15,-14 3 2-15,3 2 2 16,-1 5 0-16,0 2 1 16,-1 2 0-16,1 0 0 15,1 1-3-15,7 2-2 16,4-5-1-16,8 1-2 16,6-6 0-16,9-5 0 0,2-2-1 15,5-6 0-15,0-8 0 16,2 0 0-16,-8-6 0 15,-4 0 0-15,-2-1-1 0,-11-2 2 16,-7 3-2-16,-9 0 0 16,-9 11 0-16,-5-1 0 15,-4 3-2-15,-3 4-1 16,0 3-4-16,8 0-6 0,-5 4-12 16,14-4-29-16,13 0-32 15,0 0-4-15</inkml:trace>
  <inkml:trace contextRef="#ctx0" brushRef="#br0" timeOffset="16063.0923">12855 16438 438 0,'0'0'4'0,"0"0"0"16,0 0 0-16,0 0 1 16,0 15 1-16,0 1 0 15,0 9 1-15,0 1-2 16,5 11-1-16,2 5 0 0,6-1-1 15,4 1-1-15,1-1 0 16,4-6 0-16,-5-2-1 16,3-9 2-16,-8-4-2 0,-1-6-1 15,-1-1 1-15,-10-13 1 16,7 7-1-16,-7-7 0 16,0 0 1-16,2-7-1 0,-2-6-1 15,3 1 2-15,3-5-2 16,-2 0-2-16,4-3 1 15,1 2 0-15,2 1 0 16,1 2 0-16,2 5 0 16,2 6 0-16,-4 1 0 0,3 3 0 15,-3 3 1-15,1 7 0 16,-6 2-1-16,-3 3 1 16,-4 3 1-16,0-1-1 15,-6 3 1-15,-7-1-2 16,-2-4-1-16,0 0-3 0,1-6-5 15,2 2-14-15,-4-11-16 16,9-2-39-16,5-11-8 0</inkml:trace>
  <inkml:trace contextRef="#ctx0" brushRef="#br0" timeOffset="16198.6357">13192 16627 315 0,'0'0'6'0,"0"0"1"15,8 5 3-15,-8-5 1 0,16 20 1 16,-4-6 1-16,2-1 0 15,2 5-3-15,1 1-11 16,0-4-22-16,15 2-49 16,-16-7-6-16</inkml:trace>
  <inkml:trace contextRef="#ctx0" brushRef="#br0" timeOffset="16801.0268">13583 16513 377 0,'0'0'7'0,"-12"0"0"16,2 0 2-16,-5 3 2 0,-2-1 0 16,-6 5 0-16,0 5 1 15,2 0-1-15,0 5-4 16,7 3-5-16,3-1 1 0,11 0-1 16,0 1-1-16,16-3 0 15,2-2-1-15,3-7 0 16,4-2-1-16,5-6 2 15,-3-8-2-15,1-2-1 0,-3-6-1 16,-3 0 0-16,-7-2 0 16,0 3 0-16,-5-2-2 15,0 5-3-15,-8 0-3 16,-2 12 1-16,7-14-2 0,-7 14-3 16,11-10-4-16,-11 10-2 15,12-5 3-15,-2 4 3 16,0-5 2-16,2 1 3 15,1 0 5-15,2-2 8 16,0 0 6-16,-3 2 7 0,0-1-1 16,-1 5 1-16,-2 1 2 15,-9 0 0-15,10 0-4 16,-10 0-5-16,8 9-3 0,-8-9-2 16,7 13 0-16,-7-13-2 15,8 14-1-15,-8-14 1 16,7 10 0-16,-7-10 0 0,11 2 1 15,-11-2-1-15,12-5 1 16,-12 5 0-16,17-19 0 16,-5 7-1-16,4-5 0 15,-4 2-2-15,0 0 0 16,2 1 0-16,-4 7-1 16,2 2 1-16,0 5-1 15,-3 11 1-15,2 1-1 0,-2 8 1 16,3 2-1-16,6 5-6 15,2 0-17-15,-8 1-55 16,18-1-2-16</inkml:trace>
  <inkml:trace contextRef="#ctx0" brushRef="#br0" timeOffset="17864.4673">13549 12705 388 0,'0'0'6'0,"0"0"2"16,-7-9 2-16,7 9 1 16,0 0 0-16,-9-11 2 15,9 11 0-15,0 0 2 16,9 8-5-16,7 10-2 0,9 4 0 15,8 7-1-15,9 6-4 16,12 7-3-16,6 3 0 16,9 7 0-16,11 5 0 0,4 5 0 15,9 7 0-15,4 5 0 16,4 8 0-16,0 8 0 0,3 6 0 16,3 6 0-16,2 6 0 15,5 7 0-15,-2 1 0 16,-3 0 0-16,8 6 0 15,4 2 0-15,2 0 0 0,-1-1 0 16,-1-3 0-16,-6-2 0 16,4-2 0-16,-4-2 0 15,-7-4 0-15,-7-9 0 16,-4-5 0-16,-8-4 0 16,-4-5 0-16,-9-10 0 15,-9-10 0-15,-5-5 0 16,-11-9 0-16,-5-9 0 0,-8-10 0 15,-5-4 0-15,-15-8 0 16,2-7 0-16,-10-3 0 16,-10-12 0-16,0 0 0 0,0 0 0 15,0 0 0-15,-16-12 0 16,2 0 0-16,-4 0-78 16,-5-17-17-16</inkml:trace>
  <inkml:trace contextRef="#ctx0" brushRef="#br0" timeOffset="18909.2752">13432 12668 286 0,'0'0'9'15,"0"-10"3"-15,0 10 6 0,1-14 2 16,-1 14 1-16,6-21 5 15,-6 21-1-15,2-14 0 16,-2 14-8-16,0 0-4 16,0 0-3-16,0 17-4 0,0 6-1 15,0 6-2-15,0 10 0 16,5 4 0-16,-1 6-1 16,-1 4 1-16,3-4-1 15,1 1 0-15,0-9-2 16,2 3 0-16,-2-8 0 0,0-6 0 15,0-5 0-15,4-5 0 16,-4-6 0-16,-5-4 0 0,-2-10 0 16,0 0 0-16,10-2 0 15,-10-15 0-15,0-12 0 16,-4 0 0-16,-4-16 0 16,1-6 0-16,-6-3 0 0,1-7 0 15,-1 0 0-15,0 1 0 16,0 3 0-16,2 6 0 15,1 6 0-15,3 7 0 16,-1 9 0-16,3 4 0 16,3 7 0-16,-2 9 0 0,4 9 0 15,0 0 0-15,6-5 0 16,5 7 0-16,2 8 0 16,6 1 0-16,0 4 0 15,6-1 0-15,2-1 0 16,3 1 0-16,5 1 0 0,-3-3 0 15,3 4 0-15,6-4 0 16,-3 3 0-16,2-5 0 16,3 2 0-16,-6-2 0 0,-2-3 0 15,-3 1 0-15,-4 1 0 16,-2-1 0-16,-8-2 0 16,0-3 0-16,-8 3 0 0,3 1 0 15,-13-7 0-15,14 16 0 16,-12-9-54-16,-2-7-38 15</inkml:trace>
  <inkml:trace contextRef="#ctx0" brushRef="#br0" timeOffset="19928.2777">17675 15314 375 0,'0'0'5'16,"0"0"4"-16,0-12 1 15,0 12 1-15,-5-15 1 0,-3 7 0 16,-8 1 0-16,-5 0 0 16,-6 7-4-16,-5 0-3 15,-3 0-2-15,-4 4-1 16,1 3 0-16,0 4 0 16,6-7-1-16,2 4 1 0,11-3-2 15,1-2 1-15,6-2-1 16,12-1 0-16,-8 11-1 15,8-11 1-15,5 22 0 0,10-4 0 16,6 6 0-16,-2 11 1 16,6 5-1-16,1 9 1 15,0 9 0-15,7 2-1 0,-1 3 0 16,-5 4 1-16,1-1 0 16,-3 1 0-16,-5-4-1 15,2-4-1-15,-6-10-2 16,0 4-6-16,-10-15-9 15,2-4-32-15,-5-5-34 0,-3-6-4 16</inkml:trace>
  <inkml:trace contextRef="#ctx0" brushRef="#br0" timeOffset="20612.1377">17325 15951 416 0,'0'0'3'16,"0"0"0"-16,-5-15 0 0,5 4 1 15,2-1-1-15,8-2 0 16,10-6 1-16,6 0-2 16,14 0-5-16,6 0-5 0,11 1-5 15,1 1-4-15,6 4 0 16,-2-1-1-16,-7 0 3 16,-3 6 9-16,-12-3 9 0,-8 7 6 15,-16-2 7-15,-6 5 4 16,-10 2 2-16,-10 2 0 15,-6 10-1-15,-13 4-7 16,4 4-6-16,-8 4-1 0,6 3-2 16,-1 0-1-16,8 1 0 15,8-1-2-15,12-2-1 16,5-8 1-16,15-7-1 16,8-5 0-16,9-5 0 15,5-2 0-15,3-11-1 16,1-2 1-16,-3-4-1 0,-8-6 0 15,-8 3 0-15,-10-4-1 16,-12 5 0-16,-5-2 0 16,-14 4 0-16,-9 2-1 0,-4 5 0 15,-3-2 0-15,2 10 0 16,-2-2-1-16,11 4 0 16,4 2 0-16,5 0 0 0,10 0 1 15,0 0 0-15,15 0 1 16,0 0 0-16,8 0 0 15,-2 0 2-15,9 0 0 16,0 2 1-16,2 4-1 16,2 0 0-16,-6 6 0 0,6 0 0 15,-5 0-1-15,-7 3 0 16,-2-3-1-16,-2 3 1 16,-11-3 0-16,-7 2 0 15,0-1 0-15,-11-2 0 16,-3-6 1-16,-4-1 0 0,-1-1 0 15,0-3 0-15,-1-10 0 16,4-6 0-16,3 0 0 16,9-4-1-16,1-5-1 0,6 0-3 15,7-3-6-15,9 2-14 16,2 8-45-16,1-6-15 16</inkml:trace>
  <inkml:trace contextRef="#ctx0" brushRef="#br0" timeOffset="20803.1621">18406 15567 354 0,'0'0'5'16,"0"0"5"-16,-2 10 1 16,2-10 2-16,-16 17 2 15,7 0 0-15,-1 6 0 0,0-1 1 16,-2 2-5 0,7 4-4-16,0-1-2 0,5 0-1 15,5-5-3-15,7-2-1 16,8-8-3-16,5-1-6 15,1-11-14-15,0-3-58 0,12-5-2 16</inkml:trace>
  <inkml:trace contextRef="#ctx0" brushRef="#br0" timeOffset="21410.3334">18633 15625 387 0,'0'0'3'0,"0"0"3"16,-8 9 0-16,8-9 2 0,-10 15 0 15,10-15 0-15,-8 20 2 16,8-11-1-16,3-1-2 16,12-3-1-16,3-3-2 15,2-2-1-15,6 0 0 16,4-7-1-16,-2-3-1 16,-6-3 0-16,-3-1-1 15,-8-4 0-15,-4 1-1 16,-7 2 0-16,-4 4 0 0,-10 7-1 15,0-1 0-15,-4 5 0 16,-1 9 1-16,1 7-1 0,3 0 1 16,3 8 0-16,9-2 0 15,3-2 1-15,0-3 0 16,18-3 0-16,4-6 1 0,11-4 0 16,7-4 0-16,6-17 0 15,7 0 1-15,-3-5-1 16,1-5 1-16,-1-3 0 0,-8 1 0 15,-9-1 0-15,-13 0 1 16,-12 5 0-16,-8 6-1 16,-1 4 0-16,-14 2 0 15,-5 8 0-15,-1 5-1 16,-4 0-1-16,2 11-1 16,0 3 0-16,11 3 1 0,2 1-1 15,7 2 0 1,6 0 0-16,10 2 0 0,4-6 0 15,8 4 0-15,2 0 1 16,0-7-2-16,1 2 1 0,-3-2 0 16,-7-4 0-16,-1-1 0 15,-10 4 0-15,-7-2 0 16,-7-1 1-16,-10 3 0 0,-6 0 0 16,-4-3 0-16,-6 3-3 15,-4-4-9-15,-1-1-29 16,11 3-40-16,-3-7-3 15</inkml:trace>
  <inkml:trace contextRef="#ctx0" brushRef="#br0" timeOffset="22028.1162">20039 15376 425 0,'0'0'2'0,"-8"-7"1"0,-1-1 2 16,-6 1 1-16,-7 2 0 0,-6 0 0 15,-4 2 0-15,-7 2 1 16,-2 2-2-16,-1 9-1 16,5 5-2-16,5 2-1 0,6 0-1 15,7 6 1-15,9-8-1 16,10 2 0-16,7-4 0 16,14-6 0-16,6-5 1 0,7-2 0 15,9-4-1-15,-2-8 1 16,2-1 0-16,-6-2 0 15,-2 0-1-15,-5 3 1 16,-10 1 0-16,-9 2-1 16,0 6-1-16,-11 3-1 0,0 0 2 15,0 0 0-15,6 10-2 16,-4 0 0-16,3-1-3 16,4 5-4-16,2-4-10 15,8-5-24-15,9-1-38 16,1-4-5-16</inkml:trace>
  <inkml:trace contextRef="#ctx0" brushRef="#br0" timeOffset="23045.1248">20457 15255 366 0,'0'0'8'15,"-8"-3"2"-15,-4 3 1 0,-3 0 2 16,-8 3 1-16,-3 7 2 16,-2 0-2-16,-4 3 2 15,2 7-7-15,3 4-2 0,7-2-2 16,8 3-1-16,7-1-2 15,5-4 0-15,14-5-2 16,11-5-1-16,10-5-1 16,7-8-4-16,10-9-3 15,3-6-3-15,2-7-1 16,-6-7-1-16,-2-2 1 0,-8-7 0 16,-13-2 3-16,-5 0 6 15,-21-4 5-15,-2-2 6 16,-19 4 3-16,-1 4 3 15,-10 0 0-15,0 12 0 0,2 12-1 16,-1 9-1-16,6 11-3 16,6 16-3-16,6 10-2 15,9 12-1-15,7 5-1 0,10 7-1 16,8 1 1-16,0-2-1 16,7-7-1-16,4-4 1 15,-4-8 0-15,-4-11-1 0,-1-6 1 16,-4-7-1-16,-6-9 1 15,2 0 0-15,-4-9 1 16,-4-9-1-16,1-3 0 16,-3-3 0-16,2-1-1 15,-5 1 1-15,4 2-1 0,-6 5 0 16,3 1-1-16,0 6 0 16,-5 10 0-16,12-2 1 15,-12 2-1-15,15 12 1 16,-4-2 0-16,3 4 1 15,4-3-1-15,1 4 1 0,1-5-2 16,5 0 1-16,0-4 0 16,2 0 0-16,-4-6 0 15,2 0 0-15,-6-7 1 0,-1-4 0 16,-3 0 0-16,-3-7 1 16,-2 1 0-16,-5-1-1 15,0 1 1-15,-2 0 0 0,-3 4-1 16,0 3 0-16,0 10 0 15,0-11-1-15,0 11 0 16,0 7 0-16,0 3 0 16,0 4 0-16,0 1 0 15,2 3 0-15,3-1 1 16,0-2-1-16,8-5 1 0,-4-3 0 16,3-5 1-16,1-2 0 15,-3-2-1-15,4-5 1 16,-1-6 0-16,-3-2 0 15,3 1 0-15,-1-4 0 0,0 0-1 16,-1 7 0-16,-3-2-1 16,3 3 0-16,-3 5 0 15,-8 5 0-15,15 0 0 0,-15 0 0 16,17 15 0-16,-9-5 1 16,-1-3 0-16,1 3 0 15,4-5 0-15,-2-1 1 16,3-1-1-16,-1-3 1 0,3-4 0 15,2-7 0-15,1 0 0 16,-1-6 1-16,0-1-1 16,4 0 0-16,-7 4-1 0,-2 0 1 15,1 5-1 1,-3 7 0-16,-10 2 0 0,15 5 0 16,-8 4 0-16,3 8 0 15,1 4-1-15,1-1-1 16,6 2-5-16,-2-5-19 15,0-2-55-15,9 2-2 0</inkml:trace>
  <inkml:trace contextRef="#ctx0" brushRef="#br0" timeOffset="24077.2233">20385 15040 379 0,'0'0'9'0,"0"0"2"0,0 0 1 15,-7-3 1-15,7 3 1 16,0-12 0-16,9-1 0 0,9-2 1 15,17-3-8-15,7-4-4 16,15-2-7-16,7-5-11 16,14-3-57-16,2 8-13 0</inkml:trace>
  <inkml:trace contextRef="#ctx0" brushRef="#br0" timeOffset="25982.9889">21377 15004 420 0,'0'0'4'15,"0"0"1"-15,0 0 1 16,-11 10 1-16,7 1-1 16,1 1 1-16,-2 5 0 15,5 3 0-15,0 0-3 16,0 7-2-16,3-3-1 0,9-1 0 16,-2-4 0-16,5-2 0 15,0-1 0-15,-3-3-1 16,-4-6 1-16,2-2 1 15,-10-5 0-15,10 0 0 0,-10 0 0 16,2-12 0-16,-2-3 0 16,0-3 0-16,3-4 0 15,-3-1-1-15,4 0-1 0,-1-1 1 16,0 4-1-16,2 6 0 16,0 1-1-16,-5 13 0 15,14-2 1-15,-14 2-1 16,16 7 1-16,-2 6-1 15,2 2 1-15,-2 3 0 0,9-1 0 16,-3-2 0-16,4-1 1 16,3-2-1-16,1-4 0 15,4-6 1-15,4-2-1 0,-2 0 1 16,0-10 0-16,-4-2 0 16,3-8 0-16,-8-2 0 15,-3-6 1-15,-9 3 0 16,-4-1 0-16,-9-2 1 0,0 6-3 15,-4 2 0-15,-6 3 0 16,-3 4 0-16,-2 9 0 16,3 4 0-16,-6 0 0 15,6 10 0-15,-3 2 0 0,6 5 0 16,-2 2 0-16,6 7 0 16,5 1 0-16,3 3 0 15,10 0 0-15,1 2 0 16,11 0 0-16,0 0 0 15,10 4 0-15,-1-3 0 16,6 5 0-16,0 1 0 0,-3 1 0 16,3 4 0-16,-5 1 0 15,-8 0 0-15,-9 2 0 16,-9-6 0-16,-9 5 0 0,-9-9 0 16,-16 1 0-16,-13-6 0 15,-7-9 0-15,-9-7 0 16,-3-7 0-16,-2-9 0 0,3-7 0 15,4-15 0-15,15-15 0 16,17-15 0-16,20-13 0 16,15-11 0-16,25-9 0 15,19-4 0-15,8 0-9 16,16 2-67-16,1 13-14 16</inkml:trace>
  <inkml:trace contextRef="#ctx0" brushRef="#br0" timeOffset="26641.839">18489 16741 413 0,'0'0'4'16,"-13"0"1"-16,3 3 2 15,-5 1 2-15,-3 9-1 16,1 5 2-16,-7 6 0 0,4 3 1 16,4 5-4-16,7 4-2 15,6-7-1-15,8 2-1 16,13-5 0-16,11-11-1 16,8-8 0-16,8-7-1 15,3-4 1-15,3-11-1 16,-1-6 0-16,-8 1 2 0,-7-4-3 15,-13 0 0-15,-9-5 0 16,-10 5 0-16,-13-3 0 16,-12 4 0-16,-11 7 0 0,-4 0 0 15,-3 6 0-15,0 7-4 16,3 3-3-16,3 11-4 16,13 4-10-16,5-3-12 15,15 1-43-15,5-1-12 0</inkml:trace>
  <inkml:trace contextRef="#ctx0" brushRef="#br0" timeOffset="26989.8884">18871 16753 348 0,'0'0'7'0,"0"0"3"0,-5 0 3 16,5 0 1-16,-10 10-1 16,10-10 1-16,-10 13 0 15,5-1 1-15,5 1-8 16,-2 1-2-16,2 1-3 15,0-3 0-15,4 3-2 0,1-3 1 16,1-3 1-16,-6-9 0 16,12 6 0-16,-2-6 0 15,3-6 0-15,-1-7 1 0,2-5-1 16,2-4 1-16,-2 0-2 16,1-5 0-16,0 4 0 15,-5 3-1-15,-2 3 0 16,-4 5-1-16,-4 12 0 0,8-5 1 15,-8 5-1-15,13 17 1 16,-7 3 0-16,5 2 1 16,4 3-1-16,0 3 0 15,5-2-3-15,5-1-7 16,-5-4-15-16,-1-12-52 0,13 1-8 16</inkml:trace>
  <inkml:trace contextRef="#ctx0" brushRef="#br0" timeOffset="27742.3907">19314 16416 356 0,'0'0'9'0,"-9"-12"3"0,2 2 2 15,7 10-1-15,-7-15 0 16,7 15 0-16,-12 3 1 0,8 12-1 16,4 12-7-16,9 12-5 15,3 6-1-15,6 9-1 16,3 3-3-16,0 0-4 15,4-4-8-15,-10-6-9 16,7-8-15-16,-14-7-13 0,2-10-8 16,-8-4-2-16,-2-7 4 15,0-11 13-15,-7 0 19 16,-1-15 18-16,0-3 24 0,1-10 22 16,0-3 10-1,1-12 3-15,4-6-5 0,2-6-9 16,8-6-7-16,1-1-4 15,4 2-2-15,2 3-1 16,-3 13-3-16,1 6-4 0,-3 9-2 16,-7 11 0-16,-3 18-2 15,14 5-3-15,-9 15-5 16,2 6-1-16,5 10-2 16,4 6 1-16,0 2 1 0,3 4-2 15,1-2 2-15,-1-1-1 16,-1-10-1-16,-1-2 1 15,-4-12 0-15,-4-1-1 0,1-8 1 16,-10-12 1-16,15 0-2 16,-7-4 0-16,-1-11 2 15,3 1-3-15,-2-4 1 16,0-2-1-16,1 2 0 16,-1 3 0-16,-5 3-1 0,-3 12 0 15,0 0 0-15,10 0-1 16,-3 3 2-16,-5 9 0 15,3 3 1-15,5-3 0 16,-1 3 0-16,4-3 1 16,4-1 0-16,3-8 2 0,3-3-3 15,2-3 2-15,-1-8-2 16,4-4 1-16,-6-5-2 16,-2-2 2-16,-4 5-1 0,-5-2 0 15,-5 2 1-15,-6 8-2 16,0 9 2-16,-6-8-1 15,6 8 2-15,-12 17-2 0,5 3-1 16,4-1 2-16,3 0-1 16,0 3 0-16,11-2-1 15,3-7-4-15,11-2-10 16,5 3-43-16,-3-14-25 16,11-5-4-16</inkml:trace>
  <inkml:trace contextRef="#ctx0" brushRef="#br0" timeOffset="28920.7937">20353 16139 448 0,'0'0'6'0,"0"0"0"16,0 0 0-16,0 0 1 16,2 14 0-16,0 4 1 15,8 7 0-15,3 7 0 0,4 6-5 16,10 6-2-16,1 7 2 15,6 2-3-15,0-2-3 16,0 0-4-16,-1-5-1 16,-10-3-3-16,-7-11-5 0,-4 3-6 15,-12-13-4-15,-2-5 2 16,-10-7 0-16,-9-10 9 16,-2 0 4-16,0-15 9 15,0 0 5-15,-1-6 11 0,9-9 5 16,-1 0 2-16,7 6-2 15,-1-7-4-15,10-1-2 16,10 7-5-16,6 1-2 16,7-2-4-16,5 2-3 15,9 2-3-15,-1-1-2 0,10 2-2 16,-2 0 0-16,-1 1 0 16,-3 5 1-16,-11 0 4 15,1 6 4-15,-12 1 3 0,-6 8 3 16,-12 0 3-16,0 13 2 15,-10 2 0-15,-5 7 0 16,-4 3-3-16,1 2-2 16,4 0-1-16,3 0-2 0,6 0-1 15,5-4-1-15,3-5-1 16,14-6 1-16,4-5 0 16,7-7-2-16,2-2 0 15,-2-8 0-15,2-5 0 16,-5-6 0-16,-3 0 0 0,-7-7 0 15,-12 3 0-15,-3-1 0 16,-3 1 0-16,-12 2 0 16,-5 6 0-16,-5 7 0 15,6 6 0-15,-6 4-9 0,4 1-5 16,7 7-6-16,3 5-10 16,7-1-10-16,4-3-16 15,9-1-1-15,9-4 4 0,7 0 11 16,0-4 18-16,3 0 20 15,-2-5 20-15,0-1 19 16,-4-1 17-16,-3 2 1 0,-6 3-2 16,-3-1-10-16,-10 3-12 15,0 0-8-15,5 5-9 16,-5 5-4-16,0-1-3 16,0 8-1-16,0-3-1 15,0 4 0-15,8-4-1 16,4-2 0-16,8-2 0 15,0-3 0-15,4-4 0 0,4-6 0 16,1-6 0-16,-1-6 0 16,-6-4-2-16,-1-6 0 15,-12 0 0-15,-4-5 0 0,-5 3 0 16,-13 5 0-16,-4-2 0 16,-8 10 0-16,-2 2 0 15,-1 2 0-15,4 7-4 0,2 3-5 16,4 0-4-16,3 0-2 15,15 0-5-15,0 0-4 16,8-7 0-16,7-5 0 16,2-8 5-16,3-3 6 0,3-11 9 15,1-1 7-15,-6-5 11 16,2 1 10-16,-8 0 2 16,0 6 3-16,-5 5-4 15,1 6-2-15,-5 10-4 16,-3 12-13-16,18 11-6 15,-7 15 0-15,7 11 0 0,-1 8 0 16,8 14 0-16,3 9 0 16,2 3 0-16,2 1 0 15,-2 0 0-15,0-8 0 0,-5-7 0 16,-4-7 0-16,-1-13 0 16,-2-3 0-16,-6-11 0 15,-2-8 0-15,-2-5 0 0,-8-10 0 16,10 7-25-16,-10-7-60 15,0 0-10-15</inkml:trace>
  <inkml:trace contextRef="#ctx0" brushRef="#br0" timeOffset="46007.0378">21237 8831 172 0,'0'0'1'16,"0"0"-1"-16,0 0-3 16,0 0-39-16,5 9-9 0</inkml:trace>
  <inkml:trace contextRef="#ctx0" brushRef="#br1" timeOffset="100015.4737">1146 13382 322 0,'0'0'6'0,"0"0"4"16,0 0 2-16,0 0 3 0,0 0-2 16,0 0 2-16,0 0-1 15,0 5 1-15,0 19-6 16,0 9-1-16,0 21-3 15,5 16 0-15,1 6 0 16,1 13 2-16,2 3-1 16,5 5-1-16,0-5-1 15,1-1-1-15,-6-13-1 0,-1-7 0 16,-1-5 0-16,-2-3-2 16,-1-7 0-16,-4-3 1 15,0-6 0-15,-6-5 0 16,-2-5-2-16,4-8 1 15,-6-4-1-15,2-6 0 0,0-5-2 16,8-14 0-16,-11 12-2 16,11-12 0-16,-13 0 0 15,13 0-2-15,-12-12-3 16,12 12-1-16,-10-18-2 0,10 18-6 16,-8-20-9-16,3 11-22 15,5-2-30-15,0 0-3 16</inkml:trace>
  <inkml:trace contextRef="#ctx0" brushRef="#br1" timeOffset="100995.3029">1119 13796 174 0,'0'0'6'0,"0"0"3"0,0-17 5 16,0 6 3-16,0-3 3 15,2-4 2-15,4-4 1 16,-4-1 2-16,3-1-3 0,0 1-4 16,2-4-2-16,0 0-2 15,-1 3-2-15,-1-5-2 16,2 2-2-16,-3-2-1 16,2 2-1-16,7-6 0 0,-8 3 1 15,4 4-2-15,2-5 1 16,-2 5-2-16,1 1 1 15,3-3-1-15,-1 3 0 0,-2 5 0 16,5 1-1-16,-3-1 0 16,4 3-1-16,-2 2 0 15,4 0 0-15,-1 5-1 16,5 2 0-16,-3 2 0 16,5 0 0-16,-5 6-1 0,4 0 1 15,0 0-1-15,-4 7 0 16,1-2 0-16,0 5 0 15,-3 0 0-15,1 3 0 0,-1-1 0 16,-2 1 1-16,0 2-1 16,0-1 0-16,-1 3 0 15,0 7 0-15,0 0 1 16,-3 5-1-16,1 4 1 16,-1 6 0-16,-1-1 0 0,0 9 0 15,0-2 1-15,-1 3 0 16,-5 2 0-16,1 4 1 15,-3-1-1-15,3-1 1 0,0 0-1 16,-2 1 2-16,5 0-4 16,-3-6 0-16,4 3 0 15,-1-3 0-15,2-4 0 16,0-2 0-16,-1-1 0 16,0-3 0-16,-2 0 0 15,-2 1 0-15,-3-9 0 0,0 3-3 16,-2-4-3-16,0-1-3 15,0-5-2-15,0-2-4 16,0-3-8-16,0-5-8 0,0-1-13 16,0-11-12-16,0 0-1 15,0 0 2-15,0 0 11 16,0 0 17-16,0 0 13 16,0 0 18-16,0 0 18 0,0 0 21 15,0 10 4-15,0-10-2 16,-4 17-12-16,1-5-8 15,1 1-6-15,2 1-3 0,0 1-6 16,-3 3-3 0,3-3-3-16,0 0-3 0,0-1-2 15,0 1-4-15,0-5-9 16,3 5-15-16,-1 2-33 16,1-4-15-16</inkml:trace>
  <inkml:trace contextRef="#ctx0" brushRef="#br1" timeOffset="101165.4104">1763 14708 225 0,'0'0'2'0,"0"0"-1"15,0 4-1-15,0-4-4 0,0 0-15 16,0 15-30-16,0-15-11 15</inkml:trace>
  <inkml:trace contextRef="#ctx0" brushRef="#br1" timeOffset="101745.8588">1199 13142 219 0,'0'0'9'16,"0"0"3"-16,0 0 3 0,0 0 2 15,0 0 3-15,2-10-1 16,-2 10 3-16,10-18 1 15,0 5-4-15,7-4-3 0,8-5-3 16,10-5 0-16,12-8-2 16,8-2 0-16,10-7-2 0,11-3 0 15,7-6-3-15,9-1 0 16,2 0-2-16,3-6 0 16,3 2-1-16,-3 5 1 15,-2 0-2-15,-2 4 0 0,-6 7 1 16,-8 5-1-16,-11 4-1 15,-8 12 0-15,-18 3 0 16,-10 7-1-16,-12 7 1 16,-5 4 0-16,-15 0-1 15,0 12-1-15,-7 3-2 16,-11 3-4-16,6 6-14 0,-13 8-56 16,0-2-9-16</inkml:trace>
  <inkml:trace contextRef="#ctx0" brushRef="#br1" timeOffset="102216.5077">1737 13432 317 0,'0'0'6'16,"0"0"1"-16,0 0 2 0,0 0 2 15,10-16 2-15,9 4 3 16,2-5 1-16,9-5 0 15,13-9-4-15,8-1-1 0,13-7-2 16,9-3-1-16,8-3-2 16,2-5 0-16,7 4-2 15,2-5-2-15,0 7-1 0,-3 0 0 16,-6 1 0-16,-6 9-1 16,-7 2 0-16,-13 4-1 15,-10 6 0-15,-9 8 1 16,-14 4 0-16,-7 2-1 15,-5 6 1-15,-12 2-1 0,0 0-1 16,-4 10-2-16,-4 0-4 16,-5-3-8-16,4 5-18 15,4 2-51-15,-5 0-1 16</inkml:trace>
  <inkml:trace contextRef="#ctx0" brushRef="#br1" timeOffset="102981.0266">2655 12185 278 0,'0'0'6'0,"0"0"3"0,0 0 3 15,3-7 1-15,4 0 4 16,6-4 0-16,6 2 4 16,9-1 0-16,8 0-5 15,8 5-3-15,8 0-1 0,8 5-2 16,2 2-3-16,5 11-1 16,2 4-1-16,-2 8-2 15,-6 5 0-15,-1 4 0 16,-2 8-1-16,-5 0 0 15,-3 8 0-15,-4 3 0 16,2 1 0-16,-2 0 0 0,2 2 0 16,-1 7 0-16,1-2 1 15,-2-1 0-15,2 5 0 16,-6-3 0-16,3 0 0 0,-3-5-1 16,-2 0 1-16,0-7 0 15,-4-1-3-15,4-5 0 16,-4-4 0-16,-1-8 0 0,-5-2 0 15,-3-5 0-15,-4-5 0 16,-3-3 0-16,-7-7-3 16,-2-3-1-16,-11-7-3 15,0 0-7-15,0 0-18 16,14 5-54-16,-14-5-1 16</inkml:trace>
  <inkml:trace contextRef="#ctx0" brushRef="#br1" timeOffset="103928.6183">2996 12768 149 0,'0'0'8'0,"0"0"7"16,0-10 3-16,0 10 4 16,0 0 1-16,0-10 2 15,0 10 1-15,0-7 0 0,0 7-6 16,0 0-5-16,-4-11-4 15,4 11-1-15,-8-9-3 16,8 9 1-16,-13-10-2 0,3 2 0 16,0 1-1-16,2-4 1 15,-1 4-1-15,1-3 1 16,-1 0-1-16,-2 1 0 0,1-3-1 16,1-2 0-16,-2 4 0 15,-1 1-1-15,3-2 1 16,-5-1-1-16,3 0 1 0,-2 0-1 15,3 2 0-15,-2-2 0 16,1-2 0-16,2-2-1 16,1 0 0-16,0-1 0 15,3 3-1-15,1-6 1 16,1 0-2-16,3 0 1 0,0 1-1 16,3-4 1-16,8 4-1 15,3-6 1-15,-2 6 0 16,8-5-1-16,3 5 1 15,-4-3 0-15,3 2 0 16,3 4 0-16,-4 2-1 0,-2 4 1 16,-4 0-1-16,2 3 0 15,-4 2 0-15,-3 2 0 0,-1 3 0 16,-9 0-1-16,12 0 1 16,-12 0 0-16,13 12-1 15,-8 1-1-15,-3-3-5 16,7 7-11-16,-9 3-22 15,0 2-42-15,2 1-4 0</inkml:trace>
  <inkml:trace contextRef="#ctx0" brushRef="#br1" timeOffset="105058.0626">3011 12741 304 0,'0'0'5'0,"0"0"1"0,0 0 0 16,0 0 0-16,1 5 2 15,-1-5 0-15,13 19 1 16,1-4 2-16,-1 5-3 16,8 7 0-16,4 0 3 15,7 5-2-15,1 4 0 0,6 0 0 16,1 2-1-16,3-1-1 15,1 0-1-15,1 2-1 16,-1 2 0-16,2 0-1 0,-2-2-1 16,0 4 0-16,-2-2-1 15,3 4 1-15,-2-3-1 16,0 4 1-16,1-4-1 16,-4-1 0-16,-4 0-1 15,2-5 1-15,-8-2-1 16,0-3 0-16,-5-4 0 15,-5-5-1-15,-3-2 1 16,-4-5 0-16,-1 0-1 0,-2-3 0 16,0-2 1-16,-4 0-1 15,-6-10 0-15,17 12 1 16,-17-12-1-16,7 6 0 16,-7-6 1-16,9 4-1 15,-9-4 1-15,11 2 0 0,-11-2 0 16,10 0 0-16,-10 0-1 15,12 0 1-15,-12 0-1 16,15 0 1-16,-15 0-1 0,9 0 0 16,-9 0 0-16,10 0 1 15,-10 0-1-15,16 0 0 16,-7 0 1-16,2 0-1 16,-1-2 0-16,-1-1 0 0,2 3 0 15,-4 0 0-15,3 0 0 16,-10 0 0-16,13 0 0 15,-13 0 0-15,12 0 0 16,-12 0 0-16,13 0 0 0,-13 0 0 16,17 0 1-16,-17 0-1 15,13-1 0-15,1-2 1 16,-4 0-1-16,-1-2 1 16,2 3-1-16,-2-3 1 15,1 0-1-15,-2 0 1 0,-8 5-1 16,15-7 1-16,-15 7-1 15,13-15 1-15,-13 15 0 16,14-17-1-16,-7 4 1 0,2-2-1 16,-2 0 0-16,-2-2 0 15,-1-1 0-15,1 1 0 16,0 2 0-16,-2-3-1 16,0 4 1-16,-3-3 0 0,0 2 0 15,-6 1-1-15,1-1 1 16,0-3 0-16,-2 6 0 15,0-8 0-15,-1 0 0 16,1 3-1-16,-3-3 1 0,-1-3 0 16,-1 3 0-16,-2-2 0 15,1 2-1-15,-2 4 1 16,-2 1 0-16,0 4-1 16,0 3 1-16,4 4 0 15,0-1-1-15,1 2 1 0,5 3-3 16,7 0-3-16,-13 0-8 15,13 0-45-15,0 0-26 0,4 0-2 16</inkml:trace>
  <inkml:trace contextRef="#ctx0" brushRef="#br1" timeOffset="106443.9381">4413 13827 264 0,'0'0'7'0,"0"0"5"0,0 0 3 15,0 0 2-15,0 0 4 16,0 0 0-16,0 0 1 15,0 0 0-15,0 0-7 16,0 0-4-16,0 0-3 0,7 7-1 16,3 10-3-16,5 0 0 15,5 5 0-15,2 5 1 16,6 0 0-16,-1 4-1 16,3-2 0-16,-4-3-1 15,3 3-1-15,-7-9 0 0,0 1-1 16,-4-3-1-16,-4-2-1 15,2-3 1-15,-7 3-1 16,2-7 1-16,-11-9-1 16,9 15 1-16,-9-15 1 15,0 0 0-15,0 0-1 0,0 0 0 16,-4 0-2-16,-7-7 2 16,-1-7-1-16,-2 0-1 15,-4-1 0-15,-3-2-1 16,2-3 2-16,-2-1-1 0,1 1 1 15,1-4-1-15,-3 3 1 16,2 1 0-16,1-3 1 16,1 7 1-16,0-5 0 0,3 9 1 15,3-1 0-15,2 4 0 16,10 9-1-16,-10-8 0 16,10 8 1-16,5 12-1 15,7 6 0-15,6 1 1 0,2 9 0 16,5-1 0-16,5 7 0 15,2 1-1-15,0 0 0 16,1-5 0-16,-3-3 0 16,-3 0-1-16,-3-7 0 0,-4-2-1 15,-2-6 1 1,-6-3 0-16,-2-1 1 0,-10-8-1 16,8 7 1-16,-8-7-2 15,0 0 1-15,-13-4 0 16,-4-9-1-16,-3-12 1 0,-8 4-1 15,1-15 0-15,-5 2 0 16,0-6 0-16,-3 3 1 16,6 0 0-16,3 5 2 0,2 8-2 15,11 0 2-15,-3 12-1 16,9 2 0-16,7 10-1 16,0 0 1-16,0 13 0 15,10 6-1-15,8 7 0 0,0 3 1 16,6 5-1-16,2 1-2 15,4 3-8-15,-4-7-27 16,4-2-48-16,-3-5 0 16</inkml:trace>
  <inkml:trace contextRef="#ctx0" brushRef="#br1" timeOffset="108182.4658">4110 14950 256 0,'0'0'9'0,"0"0"3"15,0 0 3-15,0 0 2 0,0 0 2 16,-10 0 1-16,10 0 2 16,7-13 2-16,10-1-7 15,8-13-2-15,12-6-1 16,13-6-1-16,17-19-1 15,13-3-2-15,12-8-1 0,10-9 0 16,5-1-3-16,10-3 0 16,2-2-2-16,-3 0-2 15,-2 2-2-15,2 6 0 0,-11-1 0 16,-2 8 0-16,-11 9 0 16,-17 10 0-16,-14 11 0 15,-13 6 0-15,-11 13 0 16,-16 6 0-16,-14 9 0 15,-10 5 0-15,-17 12 0 16,-10 5 0-16,-7 11 0 0,-9 7-6 16,-12 9 0-16,-4 6 0 15,-11 9-1-15,-3 3-1 0,-3 6 1 16,-4 3 0-16,-9 3 2 16,-4 3 1-16,1-1 0 15,-2-2 1-15,-2 4 3 16,-2-6 0-16,7-6 0 0,5-4 1 15,6-9 0-15,16-6 0 16,8-13 0-16,12-7 0 16,12-4 0-16,13-11 2 15,9-7-1-15,13-5 1 16,8-17 0-16,11-3 0 16,17-10 1-16,6-7 0 0,20-13 1 15,9-6-1-15,14-12 0 16,10-1-1-16,10-7 1 15,6-6-1-15,1-3 0 16,5 3-1-16,0-1 0 0,-6 1-1 16,-4 7-1-16,-3 6 0 15,-8 3 0-15,-15 10-1 16,-12 12 1-16,-11 7 0 0,-13 7 1 16,-15 8 0-16,-13 10 0 15,-17 12-1-15,0 0 2 16,-17 2-2-16,-13 18 0 15,-9 2-2-15,-7 11 0 0,-11 6 0 16,-9 10-1-16,-2 4-1 16,-9 8-1-16,0-1 0 15,-5 7 0-15,-3 2 1 16,-4 0-1-16,-1 4 2 16,3-7 0-16,0 1 0 0,5-7 2 15,5-9 0-15,10-3 0 16,7-9 0-16,11-7-1 15,9-7 1-15,12-4 1 16,9-12 0-16,6-4 1 0,13-5 0 16,11-13 0-16,15-9 1 15,14-13 1-15,18-6 0 0,9-15 0 16,20-4 0-16,12-10-1 16,11-5 1-16,1 1 0 15,-1 2-1-15,-6 5-1 16,-12 13 0-16,-12 4-4 15,-16 11-3-15,-14 14-15 0,-20 14-59 16,-13-1-5-16</inkml:trace>
  <inkml:trace contextRef="#ctx0" brushRef="#br2" timeOffset="113760.4701">5049 14563 243 0,'0'0'7'0,"0"0"5"16,-10-8 1-16,10 8 5 0,-5-9 2 15,5 9 3-15,-7-12 0 16,7 12 5-16,-5-13-7 16,5 13-3-16,-5-9-3 15,5 9-4-15,0 0-2 0,0 0-2 16,0 0-2-16,3 7-1 16,4 3-1-16,2 9-1 15,7 6 0-15,3 3 1 16,4 4 0-16,2 2 0 0,2 4-1 15,3-4-1-15,-3 1 0 16,1 0 0-16,-3-1 0 16,-1-2-1-16,1-2 0 15,-5-2 1-15,0-4-1 16,-4-2 1-16,1-4-1 0,-5-3-1 16,-3-2 1-16,0-4-1 15,-9-9 0-15,7 10-2 16,-7-10 0-16,0 0-1 15,-7-4-1-15,-4-7-2 0,1-1-2 16,-2-8 0-16,-6-1-2 16,-2 2 2-16,3-5-4 15,0-1 0-15,0 3-1 0,-1-3 2 16,0 5-2-16,4 0 1 16,-2-6 1-16,2 7 1 15,2-3 2-15,-2 5 0 16,0-3 4-16,1 0 1 15,-1-2 3-15,-1 5 3 0,0-1 3 16,2-2 4-16,1 8 0 16,-1-5 3-16,2-1 1 15,0 3 2-15,4 3 0 16,-3 0-1-16,2 2-3 0,-1 0 0 16,-2 5-2-16,11 5-1 15,-14-12-1-15,14 12-2 16,-8-5-1-16,8 5-1 0,0 0-1 15,-5 5 1-15,5 7-1 16,5 8 0-16,5 6-1 16,5 5 1-16,0 8 1 15,8 3-1-15,-4 0 0 0,6-2 0 16,-4-3-1-16,-1-4 0 16,0-9-1-16,-4-4 0 15,-4-3-1-15,-4-7 1 16,-8-10-1-16,10 14-1 15,-10-14 0-15,0 0 0 16,-8-11-1-16,-2-2 0 0,-2-6 0 16,-4-3-1-16,3-8 1 15,-5 0 1-15,-1-2 0 16,3 2-1-16,-2-2 2 0,4 5 1 16,4-1 0-16,0 6 0 15,0 0 1-15,3 2 1 16,1 2 0-16,-1 2 1 0,2 3 1 15,0 1-1-15,3 2 0 16,2 10-1-16,-5-14 0 16,5 14-1-16,0 0 0 15,-5 12-1-15,5 0 0 0,0 2 0 16,0 8-1-16,-3 1 1 16,0 4 1-16,1 0 0 15,-1 3-1-15,1-3 1 16,0-2-1-16,-1-5 0 15,1 0 0-15,2-5-1 0,0-1 1 16,0-14 1-16,0 12 0 16,0-12 1-16,0 0 0 15,0 0 1-15,0-7 0 16,0-5 0-16,0-3 0 0,2-7-1 16,1 0-1-16,-3-8 0 15,2 2 0-15,-2 1 0 16,0 0 1-16,0 4 0 15,-2 1 0-15,-1 6 0 0,1 5 1 16,2 11-3-16,0-14 0 16,0 14 0-16,0 0 0 15,0 0 0-15,0 14 0 16,0-1 0-16,5 4-2 0,2 2 2 16,-2 4 0-16,3 2 0 15,-3 0 0-15,2-3 2 16,-2 0-2-16,0-1 0 15,-3-7 0-15,4-2 0 16,-6-2 0-16,0-10 0 0,2 10 0 16,-2-10 0-16,0 0 0 15,0-15 0-15,0 3 0 16,-2-7 0-16,-1-7 0 0,0 2 0 16,-4-4 0-16,4 2 0 15,-2-3 0-15,3 8 0 16,-3 3 0-16,3 6 0 0,-3 4 0 15,5 8 0-15,0 0 0 16,0 0 0-16,-6 10 0 16,6 7 0-16,0 6 0 15,0 4 0-15,0 0 0 0,0 5 0 16,0 1 0 0,6-3 0-16,-4-6 0 0,1-1 0 15,2-6 0-15,-3-2 0 16,0-5 0-16,-2-10 0 15,0 0 0-15,0 0 0 16,0 0 0-16,10-12 0 0,-7-4 0 16,-3-6 0-16,0-5 0 15,0-3 0-15,0 0 0 16,0 1 0-16,-5 2 0 0,0-1 0 16,2 6 0-16,-1 4 0 15,-1 7 0-15,2 0 0 16,3 11 0-16,-5-12 0 0,5 12 0 15,0 0 0-15,0 0 0 16,-5-8 0-16,5 8 0 16,0 0 0-16,0 0 0 15,0 0 0-15,0 0 0 16,0 0 0-16,0 0 0 16,0 0 0-16,0 0 0 0,-5-12 0 15,5 12 0-15,-5-10 0 16,5 10 0-16,0 0 0 15,-2-10 0-15,2 10 0 16,0 0 0-16,0 0 0 0,0 0 0 16,7-7 0-16,3 7 0 15,3 0 0-15,6 0 0 16,4 0 0-16,2 0 0 0,2 0 0 16,-2 0 0-16,0 0 0 15,-1 0 0-15,-4 0 0 16,1 0 0-16,-7 0 0 0,-7 0 0 15,-7 0 0-15,13 2 0 16,-13-2 0-16,0 0 0 16,0 0 0-16,-15 7 0 15,0-4 0-15,-2-3 0 16,-5 3 0-16,2-3 0 0,-8 0 0 16,1 0 0-1,2 0 0-15,-3 0 0 0,7-3 0 16,0 3 0-16,4-5 0 15,0 5 0-15,7-3 0 16,2-1 0-16,8 4 0 0,0 0 0 16,5-5 0-16,13 5 0 15,2-3 0-15,4 3 0 16,6-3 0-16,0 3 0 0,5 0 0 16,-2 0 0-16,-4 0 0 15,-5 0 0-15,-3 0 0 16,-6 3 0-16,-3-3 0 0,-12 0 0 15,10 5 0-15,-10-5 0 16,-15 10 0-16,0-8 0 16,-7 1 0-16,-3 2 0 15,-2-1 0-15,-7 0 0 16,3-4 0-16,4 0 0 0,2 0 0 16,2 0 0-1,9 0 0-15,1 0 0 0,13 0 0 16,-10 0 0-16,10 0 0 15,5 0 0-15,5 5 0 16,5-2 0-16,3 3 0 0,1 0 0 16,4-1 0-16,-1-1 0 15,-1 1 0-15,-1 0 0 16,-1-2 0-16,-8 2 0 0,-1-3 0 16,-10-2 0-16,11 3 0 15,-11-3 0-15,-5 0-2 16,-5-5 1-16,-5 0 0 15,-2-3 0-15,-7 3 0 0,3-2 0 16,-1 2 0-16,4 1 1 16,1-1 0-16,4 2-2 15,3 3 1-15,10 0 0 16,0 0-2-16,0 8-6 0,13 4-28 16,9-3-48-1,-4-1-1-15</inkml:trace>
  <inkml:trace contextRef="#ctx0" brushRef="#br2" timeOffset="118143.1094">3160 12385 404 0,'0'0'6'0,"0"0"2"16,0 0 3-16,-3-9 0 15,3 9 2-15,0 0 1 16,0 0 0-16,0 0 0 0,0 0-6 16,0 0-2-16,-7 0-4 15,7 0-2-15,-3 17 0 16,3-7 0-16,0-2 0 15,3 2 0-15,2-1 0 0,5-3 0 16,0-4 0-16,5-2 0 16,2-2 0-16,-4-5 0 15,4-4 0-15,-4-1 0 16,-1-1 0-16,-7-1 0 16,1-1 0-16,-6 2 0 0,-4 3 0 15,4 10 0-15,-19-12 0 16,6 12 0-16,-4 3 0 15,-1 6 0-15,0 4 0 0,4 1 0 16,1 6 0-16,3-2 0 16,3-3 0-16,7 0 0 15,0-3 0-15,7-5 0 16,6-2 0-16,2-5 0 0,5 0 0 16,-1-5 0-16,4-4 0 15,-3-7 0-15,-4 2 0 16,0-1 0-16,-6-3 0 0,-6 3 0 15,-4 6 0-15,-4 1 0 16,-8 3 0-16,-6 5 0 16,-5 2 0-16,2 6 0 15,-4 4 0-15,5 0 0 16,0 4 0-16,5-1 0 16,5-3 0-16,8-2 0 0,2-10 0 15,5 13 0-15,7-11 0 16,8-2 0-16,0-2 0 15,-1-6 0-15,4-1 0 0,-5-6 0 16,-1 4 0-16,-4-1 0 16,-6 1 0-16,-7 2 0 15,0 9 0-15,-11-10 0 16,-6 10 0-16,0 3 0 0,-8 4 0 16,1 10 0-16,-1 1 0 15,-1-1 0-15,4 8 0 16,3-5 0-16,8-1 0 15,3 1 0-15,6-5 0 16,2-2 0-16,10-8 0 0,5 0 0 16,5-5 0-16,5-8 0 15,0-2 0-15,0-4 0 16,0-2 0-16,-4-1 0 0,-4 2 0 16,0 0 0-16,-10 1 0 15,-7-1 0-15,0 5 0 16,0 10 0-16,-25-10 0 15,9 10 0-15,-5 0 0 0,3 2 0 16,-7 9 0-16,6 1 0 16,-2 3 0-16,4-1 0 15,4 1 0-15,4 0 0 16,7 0 0-16,-1-2 0 16,3-4 0-16,10-1 0 0,4-5 0 15,4-3 0-15,-1-6 0 16,6 0 0-16,-3-8 0 15,0 4 0-15,-7-4 0 16,-3 1 0-16,-1 3 0 0,-9 0 0 16,0 10 0-16,-13-9 0 15,-1 6 0-15,-4 3 0 16,1 5 0-16,-3 0 0 0,2 7 0 16,1-2-19-16,4 3-69 15,6-1-3-15</inkml:trace>
  <inkml:trace contextRef="#ctx0" brushRef="#br2" timeOffset="119123.2089">2936 12854 303 0,'0'0'6'15,"0"0"2"-15,0 0 4 0,0 0 0 16,0 0 0-16,0 0 3 16,0 0 0-16,0 0 1 15,0 0-5-15,0 0-3 16,0 0 0-16,7 0-2 15,-7 0 1-15,11 5-1 0,-11-5 0 16,14 5-1-16,-3-3 1 16,-2-2-2-16,1 3 1 15,1-3-1-15,1 0 0 16,-3 0-1-16,2 0 0 0,-4 0-1 16,-7 0 1-16,12-5-2 15,-12 5 1-15,0 0-1 16,11 0 1-16,-11 0-1 0,0 0 0 15,0 0 1-15,0 0-1 16,0 0 0-16,0 0 0 16,0 0 0-16,0 0 0 15,0 0-1-15,0 0-2 16,0 0-3-16,0 0-10 0,2-10-63 16,-2 10-10-16</inkml:trace>
  <inkml:trace contextRef="#ctx0" brushRef="#br2" timeOffset="121382.6673">3078 12901 213 0,'0'0'7'16,"0"0"4"-16,0 0 3 16,0 0 4-16,0 0 1 0,0 0 3 15,0 0 0-15,0 0 0 16,0 0-5-16,0 0-1 16,0 0-3-16,0 0-4 15,0 0-1-15,0 0 0 16,4 0-2-16,-4 0 2 0,16 0-2 15,-4-5 0-15,0 2 0 16,4-4 1-16,3 2-1 16,1-7-1-16,3 2 2 0,2-4-2 15,-4 1 0-15,6-4 0 16,-1-3-1-16,-3 2 0 16,2-4-1-16,-4-3 0 15,2 3 1-15,-3-8-2 0,5 3-2 16,-3-7 0-1,3-2 0-15,0 0 0 0,0-9 0 16,0 3 0-16,-3-5 0 16,-2 0 0-16,-2 0 0 15,-6-1 0-15,0 7 0 0,-6-2 0 16,-4 4 0-16,-2 2 0 16,-5 2 0-16,-1 2 0 15,-3 2 0-15,-3 1 0 0,-2 0 0 16,0 3 0-16,-2 5 0 15,2-1 0-15,-2 3 0 16,3 2 0-16,-4 4 0 16,6 2 0-16,-2 2 0 0,3 3 0 15,1 2 0-15,9 5 0 16,-16-6 0-16,16 6 0 16,0 0 0-16,-9-1 0 15,9 1 0-15,0 0 0 0,0 0 0 16,0 0 0-16,0 0 0 15,0 0 0-15,0 0 0 16,0 0 0-16,0 0 0 16,0 0 0-16,0 0 0 15,0 0 0-15,0 0 0 0,0 0 0 16,0 0 0-16,0 0 0 16,0 0 0-16,0 0 0 15,0 0 0-15,0 0 0 0,0 0 0 16,0 0 0-16,-7-9 0 15,7 9 0-15,0 0 0 16,0 0 0-16,-11-9 0 16,11 9 0-16,0 0 0 0,0 0 0 15,-7-8 0-15,7 8 0 16,0 0 0-16,0 0 0 16,0 0 0-16,0 0 0 15,0 0 0-15,0 0 0 16,-12 13 0-16,12 0 0 0,-3 2 0 15,1 2 0-15,0 5 0 16,-4-1 0-16,1 5 0 16,2-7 0-16,-1 1 0 15,1-2 0-15,1-4 0 0,-3-1 0 16,3-7 0-16,2-6 0 16,0 11 0-16,0-11 0 0,0 0 0 15,0-7 0-15,0-3 0 16,2-8 0-16,3-1 0 15,0-6 0-15,2-5 0 16,-2 3 0-16,3-5 0 16,-3 5 0-16,0-1 0 0,-3 3 0 15,3 3 0-15,-3 2 0 16,-2 8 0-16,3 5 0 16,-3 7 0-16,0-14 0 0,0 14 0 15,0 0 0 1,13-2 0-16,-13 2 0 0,16 6 0 15,-3-2 0-15,3 6 0 16,4-2 0-16,2 7 0 16,2-3 0-16,0-2 0 15,-1 2 0-15,2-3 0 0,-2-1 0 16,-4 0 0-16,4 0 0 16,-9-6 0-16,7-2-79 0,-6 0-13 15</inkml:trace>
  <inkml:trace contextRef="#ctx0" brushRef="#br2" timeOffset="122631.4649">3098 11243 394 0,'0'0'6'15,"0"0"3"-15,-6-12 2 16,6 12 1-16,-4-9 2 16,4 9 0-16,-6-13 0 0,6 13 1 15,0 0-6-15,-6-7-4 16,6 7-1-16,0 0-3 15,0 0 0-15,0 0-1 16,0 0 0-16,0 7 0 16,0-7 0-16,2 14 0 0,0-1 2 15,0 5-2-15,1-3 0 16,2 8 0-16,-3-2 0 16,4-1 0-16,-1 5 0 0,0-5 0 15,2 2 0-15,-2-5 0 16,0-2 0-16,3-3 0 15,-6-2 0-15,-2-10 0 16,5 14 0-16,-5-14 0 16,0 0 0-16,0 0 0 0,0 0 0 15,0 0 0-15,0 0 0 16,0 0 0-16,-7-4 0 16,-4-9 0-16,1 1 0 0,-1-8 0 15,2 1 0-15,-1-5 0 16,4-2 0-16,-2 2 0 15,2-1 0-15,4 0 0 16,2 3 0-16,0 2 0 16,0 0 0-16,5 0 0 0,3 6 0 15,-1-1 0-15,3 1 0 16,1 2 0-16,0 3 0 16,-1 1 0-16,1 4 0 15,-2-2 0-15,1 4 0 0,1-1 0 16,-4 3 0-16,-7 0 0 15,17 3 0-15,-7-1 0 16,0 4 0-16,-3 1 0 0,4-2 0 16,-11-5 0-16,12 17 0 15,-6-7 0-15,3-2 0 16,-2 2 0-16,1 2 0 16,-4-2 0-16,5 2 0 0,-4-4 0 15,-1 1 0-15,-4-9 0 16,8 16 0-16,-8-16 0 15,4 9 0-15,-4-9 0 16,0 0 0-16,0 0 0 16,0 0 0-16,0 0 0 15,0 0 0-15,0 0 0 0,0 0 0 16,-4-8 0-16,4 8 0 16,-10-9-13-16,-4 4-75 0,12-5-4 15</inkml:trace>
  <inkml:trace contextRef="#ctx0" brushRef="#br2" timeOffset="123337.9537">2896 11425 325 0,'0'0'6'0,"0"0"3"16,0 0 1-16,0 0 2 16,0 0 3-16,0 0 3 0,0 0-1 15,3-10 2-15,-3 10-5 16,0-10-3-16,0 10 0 15,2-15-2-15,-2 3-2 16,3-1-1-16,4-2-2 16,-1 0 0-16,1-5 0 15,3 1-1-15,3-4-1 0,1 4 1 16,0-4-1-16,2 6-2 16,-2 0 0-16,3 2 0 15,2-2 0-15,-5 9 0 0,4-2 0 16,-1 2 0-16,-2 6 0 15,0 0 0-15,3 2 0 16,-4 0 0-16,4 0 0 16,-4 2 0-16,2 0 0 0,-2 1 0 15,-1 0 0-15,-3-1 0 16,-1-2 0-16,0 0 0 16,-9 0 0-16,16 0 0 15,-16 0 0-15,14-10 0 16,-14 10 0-16,14-15 0 0,-10 5 0 15,5 3 0-15,-7-2 0 16,-2 9 0-16,8-20-11 16,-8 20-13-16,11 0-46 15,-11 0-19-15</inkml:trace>
  <inkml:trace contextRef="#ctx0" brushRef="#br2" timeOffset="123961.4739">3466 11340 418 0,'0'0'5'0,"0"0"2"16,0 0 1-16,0 0 1 15,0-14-1-15,5 3 2 0,4 0-1 16,-1 0 0-16,5-3-4 15,0 1-3-15,6 1-1 16,-5 4-1-16,2 4 0 16,-2-2 0-16,-1 4-1 15,-6 2 0-15,-7 0 0 0,12 9 0 16,-12-9 1-16,3 18-1 16,-3-7 1-16,0 1 0 15,-5 2 0-15,0-1 0 16,0-3 0-16,1-1-1 15,4-9 1-15,-5 16-1 0,5-16 2 16,6 9-1-16,7-6 1 16,5-3 0-16,2 0 0 15,2 0 1-15,0 0-1 0,1 0 0 16,-4 0-1-16,-3-3-1 16,-4 3 1-16,-12 0 0 15,0 0 1-15,2 9-1 0,-9 3 1 16,-16 2 0-16,-3 3 1 15,-4 1-1-15,-6-1 0 16,4 3-4-16,-3-5-7 16,7 2-31-16,10-4-43 15,2-3-1-15</inkml:trace>
  <inkml:trace contextRef="#ctx0" brushRef="#br2" timeOffset="124951.454">1496 13377 365 0,'0'0'5'0,"0"0"1"16,0 0 1-16,0 0 0 15,0 0 0-15,0 0 0 0,0 0 1 16,0 0 0-16,0 0-3 15,0 0-1-15,8 2 0 16,-8-2 1-16,10 0-1 16,-10 0 1-16,13-2 1 0,-4-3-1 15,1 0 1-15,-10 5-1 16,16-15-1-16,-16 15 0 16,2-14 0-16,-2 14-2 15,-5-9 0-15,-6 9-1 16,-1 0 0-16,0 3-1 0,-3 3-2 15,2-1-2-15,3 2-2 16,3 2-4-16,7-9-7 16,0 0-48-16,11 0-20 0</inkml:trace>
  <inkml:trace contextRef="#ctx0" brushRef="#br2" timeOffset="127776.31">2074 13328 215 0,'0'0'8'16,"0"0"4"-16,0 0 5 0,0 0 2 15,0 0 3-15,0 0 2 16,0 0 1-16,0 0 2 15,0 0-6-15,0 0-4 16,0-14-3-16,0 8-3 16,0-7-1-16,0 1-2 0,0-3-1 15,0 1 0-15,0-6-1 16,0-1-1-16,-3 1 0 16,1-4-1-16,-4-1-1 0,-1-3 1 15,-1 4-1-15,-1-6 0 16,-6 3-1-16,5 1 1 15,-8 2 0-15,0 0-1 16,2-1 0-16,-5 2 0 16,2 3-2-16,1 3 0 0,4-2 0 15,-6 4 0-15,5-2 0 16,-3 1 0-16,1-1 0 16,0 2 0-16,1 3 0 0,2 0 0 15,-6 0 0-15,3-3 0 16,-2 3 0-16,0-2 0 15,2 5 0-15,-1-4 0 16,-1 6 0-16,1-6 0 0,-2 4 0 16,3 1 0-16,-3 1 0 15,-1-4 0-15,2 7 0 16,-1 2 0-16,-3-4 0 16,3 4 0-16,-1 0 0 0,-2 2 0 15,1 0 0-15,2 0 0 16,0 4 0-16,1 2 0 15,3-4 0-15,2 2 0 16,-2 4 0-16,7-5 0 16,-2 2 0-16,4-3 0 15,7-2 0-15,-13 5 0 0,13-5 0 16,-12 3 0-16,12-3 0 16,0 0 0-16,-8 2 0 0,8-2 0 15,0 0 0-15,0 0 0 16,0 0 0-16,0 0 0 15,0 0 0-15,0 0 0 16,0 0 0-16,0 0 0 0,0 0 0 16,0 0 0-16,0 0 0 15,0 0 0-15,0 0 0 16,0 0 0-16,0 0 0 16,0 0 0-16,-7-5 0 15,7 5 0-15,0 0 0 0,-4-9 0 16,4 9 0-16,0 0 0 15,-5-14 0-15,5 14 0 16,-3-10 0-16,3 10 0 16,0 0 0-16,-5-9 0 15,5 9 0-15,0 0 0 0,0 0 0 16,0 0 0-16,0 0 0 16,-6 7 0-16,6 4 0 15,0 1 0-15,6 5 0 0,-1 0 0 16,0 0 0-16,2 6 0 15,0-5 0-15,3-1 0 0,-2-2 0 16,0-1 0-16,-1-4 0 16,-7-10 0-16,13 13 0 15,-13-13 0-15,0 0 0 16,0 0 0-16,0 0 0 16,2-8 0-16,-2-7 0 0,-8 1 0 15,3-6 0-15,-4-3 0 16,3-1 0-16,-4 1 0 15,3 1 0-15,0-1 0 16,0 7 0-16,2-2 0 16,-1 5 0-16,-2 3 0 0,8 10 0 15,-6-14 0-15,6 14 0 16,0 0 0-16,-5-7 0 16,5 7 0-16,0 0 0 15,0 0 0-15,11-8 0 0,3 6 0 16,-2 0 0-16,2-4 0 15,4 1 0-15,5 1 0 16,-1-5 0-16,-2 0 0 0,0 1 0 16,0-1 0-16,-1-2 0 15,-1 2 0-15,-1 1 0 16,-9 3 0-16,-8 5 0 0,12-9 0 16,-12 9 0-16,0 0 0 15,0 0-29-15,0 0-59 16,0 7-3-16</inkml:trace>
  <inkml:trace contextRef="#ctx0" brushRef="#br2" timeOffset="128179.7868">771 12183 356 0,'0'0'6'0,"0"0"4"0,0 0 3 16,-10-11 0-16,10 11 1 15,-10-7 0-15,10 7-1 16,0 0 1-16,0 0-6 16,0 6-3-16,2 8-2 15,9 4-1-15,3 1-2 0,2 6 1 16,3 0 0-16,-4 2 1 16,2-1-1-16,-1 0-1 0,-4-9-1 15,1 6-2-15,-5-8-4 16,0 0-4-16,-5 0-7 15,2-3-19-15,8-2-46 16,-13-10-2-16</inkml:trace>
  <inkml:trace contextRef="#ctx0" brushRef="#br2" timeOffset="128776.8699">732 12433 279 0,'0'0'7'15,"0"0"4"-15,-13-3 1 16,13 3 4-16,-8-7 0 0,8 7 1 16,-13-12 2-16,13 12 1 15,-9-18-6-15,3 10-4 0,4-4-2 16,-2 3-1-16,0-1-1 15,3 0-2-15,-3 0 0 16,2-5-1-16,2 3 0 0,0-1-1 16,0 3 0-16,0-2-1 15,6 2 1-15,-5 0-1 16,3 0 1-16,0 1-1 16,4 1 1-16,-8 8 0 15,9-15-1-15,-9 15 0 0,9-9 1 16,-9 9-1-16,16-11-1 15,-7 6 1-15,-2-2 0 16,2 1 0-16,4-1 0 16,-1 0 0-16,0-5 1 15,1 2-1-15,-1-3 2 16,2 1-1-16,-5-1 0 0,1 0 0 16,3-1 0-16,-5-1 1 15,1 3-1-15,-2 2 0 0,-1 1-1 16,-4-2 1-16,-2 2-1 15,0 9 1-15,0-15-1 16,0 15 1-16,-2-15-2 16,2 15 0-16,-9-13 0 0,9 13 0 15,-7-10 0-15,7 10 0 16,0 0-2-16,0 0-3 16,-2-8-3-16,2 8-5 0,0 0-12 15,5 0-36-15,5 6-26 16,-10-6-4-16</inkml:trace>
  <inkml:trace contextRef="#ctx0" brushRef="#br2" timeOffset="129325.1054">1010 12215 370 0,'0'0'4'0,"0"0"2"15,0 0 3-15,-8-7 0 16,8 7 0-16,-5-13 0 16,5 3 1-16,0-3 0 15,0 1-4-15,2-2-2 0,6 1-2 16,2 3-2-16,0 3 0 15,3 2 0 1,-4 5 0-16,-2 3 0 0,4 6 0 16,-6 4 0-16,0 2 0 15,-3 6 1-15,-2 2 0 16,0 0 0-16,0 1 0 0,-2-2 0 16,-5-2 1-16,2-5-1 15,1 0 0-15,4-15 3 0,0 11 0 16,0-11 0-16,11-8 0 15,-1-4 1-15,10 0 0 16,-3-9-1-16,3 4 1 16,2-3-3-16,-2 3 0 15,-2 0 0-15,-1 5 0 0,-5 1-1 16,-5 1 0-16,-7 10 1 16,14-8-1-16,-14 8-1 15,0 0 1-15,0 0 0 16,0 0-1-16,0 0 0 15,0 8-2-15,0-8-4 0,0 12-7 16,0 0-23-16,6 1-49 16,-6-13-3-16</inkml:trace>
  <inkml:trace contextRef="#ctx0" brushRef="#br2" timeOffset="130192.2346">1148 14774 290 0,'0'0'8'0,"0"0"3"16,0 0 3-16,-4-10 0 0,4 10 2 16,4-7 3-16,7-1 1 15,3 3 2-15,12 0-6 16,8-5-4-16,8 3-1 15,11 0-1-15,4 0-2 16,4-4-1-16,4 5-2 0,0 2-2 16,-5-1-1-16,-5 2-1 15,-10 1 1-15,-4 2-2 16,-13 0 1-16,-8 0 1 0,-5 0 0 16,-6 0 0-16,-9 0 1 15,0 0-1-15,-7 0 0 16,-7 2 1-16,-2-2-2 15,2 6-2-15,-2-6-6 16,2 5-16-16,14-5-62 0,-11 7-3 16</inkml:trace>
  <inkml:trace contextRef="#ctx0" brushRef="#br2" timeOffset="133105.0677">1213 14695 275 0,'0'0'6'0,"0"0"2"16,0 0 1-16,0 0 0 16,-10 0 0-16,-2 2 2 15,-6 6 0-15,-4-5-1 16,-10 4-4-16,-1 0-1 0,-6 3-1 15,-3 0 1-15,-1-1 0 16,1 4 0-16,-3-8 1 16,3 2-2-16,5-1 2 15,-1 4-2-15,6-10 1 0,8 0-1 16,5 2 0-16,2-2-1 16,7 0-2-16,10 0 1 15,0 0-1-15,0 0 1 16,0 10-1-16,0-10 0 0,12 15 0 15,-1-2 0-15,-1 1 0 16,-1 3 1-16,4 6-2 16,-1-1 1-16,-1 6-1 0,1 1 1 15,-2-3 0-15,0 8 0 16,0-2 0-16,-5-6-1 16,-3 3 2-16,0-8-1 15,-2 1 2-15,-2-7-3 16,0-1 2-16,-3-3 0 15,5-11 0-15,-5 13 0 0,5-13 0 16,-10 4 1-16,10-4-1 16,0 0-1-16,0 0 0 15,0 0-1-15,0 0 0 16,10-4 0-16,2-2-1 16,11-1 0-16,2 2 1 0,8-5 0 15,10 5 1-15,4-5-1 16,11 3 1-16,4-3 0 15,8 3 0-15,5-2 0 0,-1-2 0 16,6 3 0-16,-1-5 1 16,-2 4-1-16,0-2 0 15,0 5 1-15,-7-5-1 0,-3 5 0 16,-10 0-1-16,-2 2 1 16,-10 1-1-16,-6 0 0 15,-9 2 0-15,-2 1 0 16,-9 0 0-16,-1-3 0 15,-6 3 1-15,-4 0-1 16,-8 0-1-16,0 0 0 0,10 0-4 16,-10 0-2-16,0 0-9 15,0 0-34-15,0 0-32 16,0 0-4-16</inkml:trace>
  <inkml:trace contextRef="#ctx0" brushRef="#br2" timeOffset="133681.2721">1911 14643 279 0,'0'0'7'16,"0"0"5"-16,0 0 2 15,-7-5 3-15,7 5-1 16,0 0 0-16,0 0 2 15,3-10 1-15,15 7-7 16,2-2-4-16,3 5-3 0,12-4 0 16,3 1-1-16,4-2 0 15,4 2-1-15,-7-1-1 16,1 2 1-16,-6-6-1 16,-2 4-1-16,-9 0-1 15,-5 4 1-15,-4-2-1 0,-14 2 0 16,16 0 0-16,-16 0 0 15,5 18 1-15,-5-6 0 0,0 5 0 16,0 5 0-16,0 5 0 16,0 4 0-16,0-2 0 15,2 3-1-15,3 3 1 16,0-3 0-16,3-2-1 0,-1 0 0 16,5-3 1-16,-1-3-1 15,1-1 1-15,0-2-1 16,-2-3 0-16,0 2 1 15,-4-5-1-15,0-2 0 16,-6-4 1-16,0 4-1 16,-6-4 1-16,-5-2-1 0,-7 2 1 15,-7-1-1-15,-7-2 1 16,-3 0-1-16,-7-1 0 16,-6-2 0-16,2 1 0 15,-4 4 1-15,0-7-2 0,5 2-2 16,9 2-3-16,1-3-7 15,10 4-12-15,1 1-35 16,16-7-22-16</inkml:trace>
  <inkml:trace contextRef="#ctx0" brushRef="#br2" timeOffset="134922.8145">943 14532 230 0,'0'0'3'16,"0"0"2"-16,0 0 0 0,0 0 5 15,0 0 3-15,5 0 3 16,4 0 2-16,3 2 0 16,3 3 0-16,8-3-1 15,5 3 1-15,7-5-3 0,6 2-3 16,7-2-2-16,1 0-2 15,8 0-1-15,3-5-1 16,2 1-1-16,-3-3-1 16,4 1-1-16,-3 1-1 15,2-2-1-15,-2-3 1 16,-4 3-1-16,2-7 0 0,-3 5-1 16,-4-3 1-16,2 1 0 15,-5 2-1-15,-4-1 1 16,-7 0-1-16,-1 3 0 0,-7-3 1 15,-4 5-1-15,-5-4 1 16,-2 3-1-16,-6-2 2 16,0 1-2-16,-4-1 2 0,1 1-1 15,-2-3 0-15,-4 0 1 16,2 3-1-16,-5-5 0 16,3 0 0-16,-3-1 0 15,0 3 0-15,0-2 0 16,0 1 0-16,-3 2 0 0,-2-1 0 15,5 10 1-15,-5-15-1 16,5 15 1-16,-9-15-1 16,9 15 1-16,-8-9-1 15,8 9 1-15,-11-11-1 16,11 11 0-16,0 0 0 0,-10-9-1 16,10 9 1-16,0 0 0 15,0 0-1-15,0 0 1 16,0 0-1-16,0 0 0 0,-8-5 1 15,8 5-1-15,0 0 1 16,-9-9-1-16,9 9 1 16,0 0 0-16,-9-7 0 15,9 7 0-15,0 0-1 0,-10-7 1 16,10 7 0-16,0 0 0 16,0 0 1-16,0 0-2 15,-8-5 1-15,8 5 0 16,0 0 1-16,0 0-2 0,-10-8 0 15,10 8 0-15,0 0 1 16,0 0-1-16,0 0 0 16,-9-5 0-16,9 5 0 15,0 0 1-15,0 0-1 16,0 0 0-16,0 0 0 0,0 0 0 16,0 0-1-16,0 0-1 15,0 0-2-15,0 0-4 0,0 0-4 16,5 0-10-16,-5 0-21 15,12 8-43-15,1-3-2 16</inkml:trace>
  <inkml:trace contextRef="#ctx0" brushRef="#br2" timeOffset="136937.3975">2166 14134 193 0,'0'0'8'0,"0"0"5"16,-3-9 6-16,3 9 3 16,0 0 3-16,0-7 1 0,0 7 2 15,0 0 0-15,0 0-4 16,0 0-7-16,0 0-5 15,0-10-3-15,0 10-3 16,0 0-1-16,0 0-2 16,0 10-1-16,0-1-1 0,0 1 1 15,-2 7-1-15,-4 1 1 16,-1-1 0-16,0-2-1 16,-3 5 0-16,-3-3 1 15,1 0-1-15,-1-2 0 0,6-4 0 16,-3-2 1-16,10-9-1 15,-15 11 2-15,15-11-1 16,-10 4 0-16,10-4 1 16,0-7-1-16,0 7 0 0,7-20 0 15,4 6 0-15,-4-4 0 16,5 0-1-16,1-4 2 16,2 2-1-16,-2-3 1 0,-1 4 0 15,-3-1 0-15,2 3 0 16,-6 0 0-16,0 4 0 15,-1 4 0-15,-4 9-1 16,3-10 0-16,-3 10 0 16,0 0-2-16,0 0 0 0,0 0 0 15,0 0 0-15,0 0 0 16,13 4 0-16,-13-4 0 16,17 18 0-16,-7-8 0 0,1 2 0 15,5 1 0-15,1-1-3 16,1-3 0-16,-3 2-5 15,5 2-9-15,-3-4-17 16,-2 2-54-16,2-5 1 16</inkml:trace>
  <inkml:trace contextRef="#ctx0" brushRef="#br2" timeOffset="137270.5068">2566 14059 381 0,'0'0'7'0,"0"0"3"0,0 0 2 16,0 0 2-16,0 0 0 16,-7-11 0-16,7 11 1 0,0 0-1 15,0 7-4-15,2 6-4 16,3 2-3-16,2 5-2 15,4 2 0-15,-4 5 0 0,5 1 0 16,1 1 0-16,-4-2 0 16,3 4-1-16,-3-7 1 15,3 1 0-15,-7-3-2 16,2-1-2-16,-4 0-3 0,2-6-6 16,-5-5-7-16,5 2-17 15,7-4-50-15,-12-8-2 16</inkml:trace>
  <inkml:trace contextRef="#ctx0" brushRef="#br2" timeOffset="137846.9445">2529 14159 285 0,'0'0'7'0,"0"0"6"15,-13-9 3-15,13 9 1 16,-6-16 2-16,0 9 3 15,-2-2 0-15,4-6 1 16,-2 0-7-16,0 2-4 16,6 0-3-16,-1-1-3 0,1-4-1 15,4 2-1-15,5 1-2 16,-1 0 0-16,2 2 0 16,6 0-1-16,-2 4 0 15,7-1 0-15,-4 8 0 0,1 2 0 16,-1 0 0-16,0 2-1 15,1 5 1-15,-3 2-1 16,0-3 1-16,-2 2-1 0,1-2 0 16,-4-2 1-16,0-4 0 15,0 3 0-15,-10-3 0 16,15-3 1-16,-15 3-1 16,9-15 1-16,-7 6-1 0,2-5 0 15,-4-1 1-15,0 3-2 16,0-2 1-16,0 1-1 15,-4 4-1-15,4 9-2 16,-7-13-2-16,7 13-3 16,0 0-7-16,0 13-9 15,0-1-24-15,3 7-38 0,5 6-3 16</inkml:trace>
  <inkml:trace contextRef="#ctx0" brushRef="#br2" timeOffset="138034.6016">3043 14172 392 0,'0'0'7'0,"0"0"2"0,0 0 2 15,0 0 2-15,0 11 0 16,-2-5 0-16,-4 7 0 16,3 1 1-16,1 4-7 0,2 2-4 15,0-1-10-15,9-16-57 16,3 20-21-16</inkml:trace>
  <inkml:trace contextRef="#ctx0" brushRef="#br3" timeOffset="159581.2731">2663 11898 221 0,'0'0'6'0,"0"0"1"0,0 0 4 16,0 0 1-16,0 0 4 16,0 0 1-16,0 0 3 15,0 0 0-15,0 0-3 0,0 0-2 16,0 0 0-16,0 0-2 16,0 0-2-16,0 0-2 15,0 0-1-15,0 0-2 16,0 0 0-16,0 0-2 0,0 0 0 15,0 0-2-15,0 0 0 16,0 0 1-16,0 0-1 16,0 0 1-16,0 0 0 15,4-8 0-15,-4 8 0 0,0 0 0 16,9-10 1-16,-9 10-2 16,0 0 0-16,0 0 1 15,12-8-1-15,-12 8 0 16,0 0-1-16,9-4 1 15,-9 4-1-15,11-5 0 0,-11 5 0 16,12-5 0-16,-12 5 0 16,18-3 0-16,-11 1 0 15,2 0 0-15,-2-1-1 0,3 1 1 16,0 2 0-16,-2-3-1 16,-8 3 1-16,18-3 0 15,-18 3-1-15,14-1 1 16,-5 1 0-16,0-3-1 0,1 3 1 15,0 0-1-15,0 0 1 16,0 0-1-16,0 0 0 16,0 0 1-16,0 0-1 15,-2 0 0-15,4 0 1 0,-5 0-1 16,4 0 0-16,-4 0 0 16,5 0 1-16,-5 0-1 15,4 0 0-15,-3 0 1 16,2 0-1-16,0 3 0 15,0-2 1-15,0-1-1 0,1 0 0 16,-2 3 1-16,1 0-1 16,4-3 0-16,-8 2 1 15,7-2-1-15,-3 3 1 0,-3-3-1 16,3 2 1 0,1 0-1-16,-2-2 1 0,1 3-1 15,1-1 1-15,-4 1-1 16,5 0 1-16,-1-1 0 15,-2 1-1-15,1-2 2 0,0 3-2 16,0-2 0-16,0-2 0 16,-2 2 0-16,-8-2 0 15,13 9 0-15,-13-9 0 0,17 4 0 16,-17-4 0-16,13 5 0 16,-13-5 0-16,16 7 0 15,-16-7 0-15,14 8 0 16,-14-8 0-16,15 8 0 15,-15-8 0-15,18 7 0 0,-18-7 0 16,16 9 0-16,-16-9 0 16,12 6 0-16,-12-6 0 15,14 7 0-15,-14-7 0 16,16 7 0-16,-16-7 0 0,14 7 0 16,-14-7 0-16,15 11 0 15,-15-11 0-15,15 9 0 16,-15-9 0-16,13 9 0 15,-13-9 0-15,17 9 0 16,-17-9 0-16,13 10 0 0,-13-10 0 16,16 10 0-16,-16-10 0 15,14 10 0-15,-14-10 0 0,9 9 0 16,-9-9 0-16,12 7 0 16,-12-7 0-16,11 13 0 15,-11-13 0-15,11 10 0 16,-11-10 0-16,14 9 0 0,-14-9 0 15,14 11 0-15,-14-11 0 16,13 13 0-16,-13-13 0 16,17 14 0-16,-10-6 0 15,4-1 0-15,-11-7 0 16,14 18 0-16,-14-18 0 0,16 14 0 16,-16-14 0-16,12 15 0 15,-12-15 0-15,15 12 0 16,-15-12 0-16,12 16 0 15,-12-16 0-15,12 14 0 16,-12-14 0-16,13 15 0 0,-13-15 0 16,11 13 0-16,-11-13 0 15,17 14 0-15,-17-14 0 0,12 15 0 16,-12-15 0-16,12 15 0 16,-12-15 0-16,13 18 0 15,-8-11 0-15,2 3 0 16,1 0 0-16,-6-1 0 0,-2-9 0 15,14 16 0-15,-8-7 0 16,2 1 0-16,-3 0 0 16,2 0 0-16,-3-2 0 15,4 4 0-15,-6-2 0 0,4 0 0 16,-1 0 0 0,-3 0 0-16,1 2 0 0,-1-4 0 15,3 1 0-15,-5 2 0 16,2-1 0-16,1-1 0 15,-3-9 0-15,2 15 0 16,-2-15 0-16,6 10 0 0,-6-10 0 16,0 10 0-16,0-10 0 15,0 0 0-15,5 9 0 0,-5-9 0 16,0 0 0-16,2 13 0 16,-2-13 0-16,0 0 0 15,0 0 0-15,0 0 0 0,3 8 0 16,-3-8 0-16,0 0 0 15,0 0 0-15,0 0 0 16,0 0 0-16,0 0-33 16,0 0-54-16,-5-3-4 15</inkml:trace>
  <inkml:trace contextRef="#ctx0" brushRef="#br3" timeOffset="160135.0446">3814 12545 359 0,'0'0'6'0,"0"0"2"15,0 0 3-15,0 0 0 0,0 0 2 16,0 0 0-16,0 0 2 16,0 0 0-16,0 0-4 15,0 0-1-15,7 5-3 0,-7-5 0 16,14 4-1-16,-4 4-1 16,0-1-1-1,1 0 0-15,-2 4-1 0,5-2 0 16,-7 2-3-16,0 1 0 15,3 0 0-15,-2-2 0 16,-3-2 0-16,-5-8 0 0,7 12 0 16,-7-12 0-16,0 0 0 15,0 0 0-15,7 7 0 16,-7-7 0-16,8-12 0 0,-5-3 0 16,4-4 0-16,0-4 0 15,3-2 0-15,5-2 0 16,-3-2 0-16,1 0 0 0,2 3 0 15,-2 4 0-15,-1 2 0 16,-3 5 0-16,0 2 0 16,-9 13 0-16,7-13 0 15,-7 13 0-15,0 0 0 16,0 0 0-16,0 0 0 0,0 0 0 16,0 16-73-16,0-16-18 15</inkml:trace>
  <inkml:trace contextRef="#ctx0" brushRef="#br3" timeOffset="161441.7285">1017 13375 205 0,'0'0'6'0,"0"0"4"15,0 0 4-15,0 0 3 16,0 0 2-16,-3-10 2 15,3 10 0-15,0 0 1 0,0 0-4 16,0 0-3-16,0 0-3 16,0 0-1-16,0 0-2 15,0 0 1-15,0 0-1 0,0 0 0 16,0-15 1-16,8 3-2 16,1-1 0-16,2-4-1 15,-1-1 0-15,3-4-2 16,1-6 0-16,2 4-1 15,3-3 0-15,-4-3 0 16,2 3 0-16,1-1-1 0,-1 4 0 16,1-3 0-16,-6 2-1 15,5-3 1-15,0 6 0 16,-1-2-3-16,4 1 0 0,-6 1 0 16,4-1 0-16,-3 6 0 15,2-2 0-15,0 1 0 16,-1 1 0-16,-2-3 0 0,0 2 0 15,2-1 0-15,-2-1 0 16,2-1 0-16,2-3 0 16,-4 7 0-16,1-3 0 15,0 5 0-15,-2-4 0 16,4 6 0-16,-4 0 0 0,1 4 0 16,2 1 0-16,-2 1 0 15,1-1 0-15,-3 4 0 16,4-2 0-16,-3-1 0 15,9 2 0-15,-8 0 0 16,4 1 0-16,-2-2 0 16,4 1 0-16,-1 1 0 0,0 1 0 15,-4 1 0-15,0-2 0 0,-2 4 0 16,1 0 0-16,2 0 0 16,-4 0 0-16,0 0 0 15,1 0 0-15,-1 0 0 16,1 6 0-16,-5-3 0 0,3 0 0 15,-3-2 0-15,3 2 0 16,-1-1 0-16,-10-2 0 16,16 6 0-16,-16-6 0 15,12 4 0-15,-12-4 0 0,11 3 0 16,-11-3 0-16,0 0 0 16,0 0 0-16,0 0 0 15,0 0 0-15,0 0 0 16,0 0 0-16,0 0 0 15,0 0 0-15,0 10-6 16,0-10-23-16,-19 0-56 0,19 0-6 16</inkml:trace>
  <inkml:trace contextRef="#ctx0" brushRef="#br3" timeOffset="162013.6001">1823 12649 358 0,'0'0'5'16,"0"0"3"-16,0 0 1 0,0 0 3 16,0 0 0-16,0-5 2 15,0 5 0-15,10-13 2 0,-1 8-4 16,1 1-2-16,3-1-1 16,4-1-1-16,-2-1-2 15,8 2-1-15,-4-3-1 16,-1 4 0-16,2-4-1 15,1 3-1-15,-1-5-2 0,-5 6 0 16,3-2 0-16,-2 2 0 16,-4 1 0-16,-3-2 0 15,-9 5 0-15,13-7 0 16,-13 7 0-16,0 0 0 16,5-13 0-16,-5 13 0 0,-5-15 0 15,-3 5 0-15,1-4 0 16,-3-4 0-16,-5 1 0 15,-2-2 0-15,1 1 0 16,2 0 0-16,1 1 0 0,3 5 0 16,-3 2 0-16,13 10 0 15,-12-8 0-15,12 8 0 16,0 0 0-16,0 0 0 0,0 0 0 16,0 8-39-16,0-8-49 15,12 19-6-15</inkml:trace>
  <inkml:trace contextRef="#ctx0" brushRef="#br3" timeOffset="163666.131">918 14189 275 0,'0'0'7'0,"0"0"3"0,0-9 1 16,0 9 4-16,5-15 2 15,-4 4 1-15,7-1 2 16,0 0 1-16,2 0-6 16,0-1-2-16,-1 1-1 0,4 2-3 15,-1 2-1-15,-4-2-1 16,4 4 0-16,3-5-1 15,0-2-1-15,0 1-1 16,3 0 1-16,7 0-2 0,0 0 1 16,1-4-1-16,4 3 0 15,3-1-1-15,-4 4 0 16,4-2 0-16,-3 4 0 0,0 1-1 16,-3-3 0-16,-2 3 0 15,0 0-1-15,0-1 2 16,-3 1-2-16,0-1 0 15,3 0 0-15,0 1 0 16,-2-1 0-16,2 1 0 0,-4 2 0 16,2 1 0-16,0 1 0 15,-4 0 0-15,0 1 0 16,-2-1 0-16,-1 3 0 16,0 0 0-16,-2 0 0 0,-1 0 0 15,-1 0 0 1,-2 0 0-16,3 3 0 0,-6 2 0 15,3-1 0-15,0 1 0 16,0 5 0-16,0-5 0 16,0 5 0-16,-3 1 0 0,1-2 0 15,-1 2 0-15,1-2 0 16,-1 1 0-16,-2-3 0 16,0 3 0-16,-5-10 0 0,7 15 0 15,-7-15 0-15,2 17 0 16,-2-17 0-16,0 13 0 15,0-13 0-15,0 18 0 16,0-18 0-16,0 14 0 0,0-14 0 16,0 15 0-16,0-15 0 15,0 10 0-15,0-10 0 16,0 0 0-16,0 0 0 16,0 0 0-16,0 0 0 0,0 0 0 15,0 0 0-15,0 0-14 16,0 0-12-16,0-7-51 15,0 7-13-15</inkml:trace>
  <inkml:trace contextRef="#ctx0" brushRef="#br3" timeOffset="164173.1486">1736 14021 353 0,'0'0'6'0,"0"0"6"0,0 0 0 16,0 0 0-16,0 0 1 15,0 0 1-15,0 0 2 16,0 0-1-16,11 0-4 0,8 0-5 15,0 0 0 1,-1 0 0-16,4 0-1 0,2-3-1 16,-1 3-1-16,0 0 0 15,2 3-1-15,-6-1 0 0,-1 3-1 16,-4 0 0-16,-1-3 0 16,-3 4 0-16,-10-6 0 0,13 5 1 15,-13-5 1-15,0 0-3 16,0 0 0-16,5-8 0 15,-5-2 0-15,0-4 0 16,0-4 0-16,0 1 0 16,2-5 0-16,-2-4 0 0,2 2 0 15,3 1 0-15,-2 4 0 16,4-4 0-16,-5 6 0 16,4 2 0-16,-1 1 0 15,-3 6 0-15,-2 8 0 16,5-9 0-16,-5 9 0 0,0 0-31 15,18 1-59-15,-18-1-2 16</inkml:trace>
  <inkml:trace contextRef="#ctx0" brushRef="#br3" timeOffset="191961.2391">11174 12250 269 0,'0'0'2'0,"-1"-10"0"16,1-2 2-16,1-3 2 15,7-9 3-15,15-12 3 0,9-8 2 16,12-11 2-16,21-6-1 16,14-14 2-16,16 0 1 15,10-1-4-15,16-3-2 0,1 4 0 16,8 2-2-16,3 13-1 15,2 2-1-15,2 6-2 16,2 10 0-16,-1 10-1 16,7 2-1-16,-3 13-2 0,-1 10 0 15,-1 7-1-15,-11 12 0 16,-3 10 0-16,-4 13 1 16,-13 7-1-16,-9 8 0 15,-13 7 0-15,-11 4-1 0,-18 7 1 16,-15 5-1-16,-15 4 1 15,-19 3 0-15,-14 5 0 16,-22 1 0-16,-21 3 0 16,-14 0 0-16,-14 3 0 15,-14-1-1-15,-14-1 0 0,-11-1 0 16,-11-2 0-16,-11-4-1 16,-5-3 1-16,-8-1 0 15,-6-9-1-15,-5-2 1 16,-3-7 0-16,-1-7-1 15,4-9 1-15,0-11-1 0,3-9 1 16,9-11 0-16,7-8 0 16,14-8 0-16,11-19 1 0,10-9-1 15,20-9 1-15,17-13-1 16,18-12 1-16,20-9 0 16,27-10 0-16,14-12 1 15,38-11 0-15,28-11 0 0,35-4 1 16,30-13 0-16,35 0 0 15,29-2 2-15,26 0-5 16,18 7 0-16,16 8-5 0,1 9-39 16,1 11-41-1,0 11-2-15</inkml:trace>
  <inkml:trace contextRef="#ctx0" brushRef="#br3" timeOffset="193660.371">7719 11697 190 0,'0'0'7'0,"0"0"3"15,-10-12 5-15,-2 5 1 16,-6-7 1-16,1 12 0 16,-13 2 0-16,0 10 2 15,-7 14-4-15,-8 15-3 16,-2 18-1-16,-3 17 0 0,0 17 2 16,-1 13 1-16,-2 7 0 15,8 10-1-15,9-8 0 16,17 2-2-16,12-10-1 15,13-8-1-15,20-16-2 0,19-13-1 16,15-18-1-16,14-17 0 16,12-12-1-16,10-19-1 15,11-9 0-15,-1-21-1 16,4-10 0-16,-2-10 0 16,-7-9 0-16,-9-10 0 15,-10-5 0-15,-12-8 0 0,-18-6-1 16,-20-8 1-16,-17-8-1 15,-15-5 0-15,-25 0 0 16,-17-2-1-16,-15 11 1 0,-16 9-1 16,-11 17 0-16,-10 25 0 15,-16 24-1-15,-7 28 1 16,-2 33-1-16,-8 31 0 0,-4 30 0 16,4 30 0-16,8 20-2 15,16 22-5-15,24-1-14 16,24 11-61-16,48-12-4 15</inkml:trace>
  <inkml:trace contextRef="#ctx0" brushRef="#br3" timeOffset="197045.1561">10146 11693 313 0,'0'0'6'0,"0"0"5"15,0 0 1-15,0 0 2 16,-11 0 2-16,11 0 2 16,0 0 1-16,-12-3 0 0,12 3-4 15,0 0-3-15,0 0-1 16,0 0-2-16,0 0-1 16,0 0-1-16,0 0-1 15,0 0-1-15,0 0-1 0,2-14 2 16,8 0-6-16,3-4 0 15,4-5 0-15,6-9 0 16,11-14 0-16,11-3 0 0,15-10 0 16,7-11 0-16,15-2 0 15,13-4 0-15,9-4 0 16,10 2 0-16,6 0 0 16,4 7 0-16,-5 4 0 15,-4 4 0-15,-9 10 0 16,-7 2 0-16,-7 12 0 0,-12 4 0 15,-13 8 0-15,-14 7 0 16,-11 4 0-16,-13 5 0 16,-4 4 0-16,-8 1 0 0,-17 6 0 15,10 0 0-15,-10 0 0 16,0 0 0-16,0 0 0 16,0 0 0-16,0 0 0 15,0 0 0-15,0 0 0 0,0 0 0 16,0 0 0-16,0 0 0 15,0 0 0-15,0 0 0 16,-4 0 0-16,4 0 0 16,0 0 0-16,0 0 0 0,0 0 0 15,0 0 0-15,0 0 0 16,0 0 0-16,0 0 0 16,0 0 0-16,0 0 0 15,0 0 0-15,-6 16 0 16,6-16 0-16,-4 20-44 0,4-6-46 15,-2-1-2-15</inkml:trace>
  <inkml:trace contextRef="#ctx0" brushRef="#br3" timeOffset="199168.402">12184 10575 277 0,'0'0'6'0,"0"0"4"0,0 0 3 16,0 0 3-16,0 0 2 16,0 0 2-16,7 5 5 15,5-5 0-15,6 0-5 16,12-8-2-16,7-4-2 0,13-5-2 15,10-5-3-15,7-1-2 16,2-4-2-16,-1 0-3 0,-4 4-2 16,-9 3-2-16,-8 5 0 15,-12 3 0-15,-10 5 0 16,-10 2 0-16,-8 5 0 16,-7 0 0-16,0 7 0 15,0 3-4-15,-13 2-4 16,1 3-5-16,-8 0-5 0,-2 6-7 15,-3-2-5-15,-3 1-2 16,-2-6 1-16,4-1 3 16,-2-2 4-16,8-8 7 0,1 0 11 15,3-3 13-15,2 0 9 16,3 0 7-16,11 0 1 16,-9-6 3-16,9 6-1 15,0 0-4-15,0 0-3 0,0 0-4 16,0 0-3-16,7 9-3 15,3 6-2-15,5 2 0 16,3 5 0-16,3 6-1 16,4 1-1-16,0 4-1 0,3 1-4 15,-1 1 0-15,-4 0 0 16,-4-4 0-16,-1 7 0 16,-6-6 0-16,-4 1 0 15,-8-6 0-15,-6 0 0 16,-6 1 0-16,-8-5 0 0,-4-3 0 15,-9-2 0-15,-5 0 0 16,-3-9 0-16,-2 1 0 16,1-2 0-16,3-8 0 0,4 0 0 15,-1 0 0-15,11-2 0 16,5-4 0-16,3 1 0 16,8-2 0-16,1 5 0 15,8 2 0-15,-2-8 0 0,2 8-3 16,12 0-61-16,2-9-27 15,9-1-2-15</inkml:trace>
  <inkml:trace contextRef="#ctx0" brushRef="#br3" timeOffset="199658.2706">13258 10228 394 0,'0'0'7'0,"0"0"3"15,0 0 3-15,0 0 1 16,0-9 1-16,0 9 1 16,0 0 0-16,0 0 0 0,0 7-6 15,0 7-10-15,0 9 0 16,0 4 0-16,4 3 0 15,2 5 0-15,-2 1 0 0,6 2 0 16,-2-3 0-16,2-1 0 16,0-7 0-16,0 1 0 15,-6-6 0-15,5-3 0 0,-5-1 0 16,-1-5 0-16,-3-13 0 16,5 14 0-16,-5-14-8 15,0 0-18-15,0 0-23 0,-10-13-39 16,5-1-1-16</inkml:trace>
  <inkml:trace contextRef="#ctx0" brushRef="#br3" timeOffset="199963.4162">13066 10234 388 0,'0'0'6'0,"0"0"2"16,0 0 2-16,0 0 1 15,0 0 2-15,0 0 2 0,0 0 1 16,17-6 1-16,3-3-4 16,10-4-2-16,7-3-8 15,5-3-3-15,6-1 0 16,4-1 0-16,-4-3 0 0,-1 4 0 16,-8 6 0-16,-9 2 0 15,-5 2 0-15,-5 5 0 16,-8 3 0-16,-12 2 0 0,9-3 0 15,-9 3 0-15,-4 7 0 16,-3 1 0-16,-3 6 0 16,-5 11-71-16,-2-7-21 15</inkml:trace>
  <inkml:trace contextRef="#ctx0" brushRef="#br3" timeOffset="201193.6369">9668 11668 281 0,'0'0'11'16,"0"-16"3"-16,0 7 5 0,-2-4 2 16,-1 4 3-16,-4-7 0 15,1 4 1-15,-3 0 0 16,-6 4-9-16,-5 7-5 0,-3 1-3 15,-4 4-3-15,-5 13-2 16,-8 3 0-16,3 7-1 16,-8 5-1-16,0 6 1 15,3 6 0-15,0 3 0 0,-3 3 0 16,5 4 0 0,-2 1 0-16,5 4 0 0,-1 2 0 15,6 2 0-15,0 2-2 16,2-1 0-16,2 3 0 15,3 0 0-15,6-1 0 16,1 2 0-16,4-4 0 0,3 3 0 16,4 0 0-16,2-5 0 15,8-3 0-15,6-5 0 16,2-4 0-16,6-5 0 0,0-3 0 16,6-8 0-16,1-6 0 15,1-3 0-15,5-8 0 16,5-7 0-16,3-8 0 0,6-2 0 15,6-12 0-15,-1-9 0 16,11-6 0-16,1-7 0 16,5-10 0-16,-1-1 0 15,2-9 0-15,-5 1 0 0,-2-5 0 16,-5-5 0-16,-9-1 0 16,2-8 0-16,-11 0 0 15,-5-10 0-15,-7-10 0 16,-4 0 0-16,-7-9 0 15,-9 1 0-15,-5 4 0 16,-5 2 0-16,-9 10 0 0,-7 7 0 16,-6 16 0-16,-8 6 0 15,-3 18 0-15,-4 4 0 16,-7 19 0-16,-6 6 0 0,-4 10 0 16,-7 15 0-16,-1 15 0 15,0 11 0-15,0 12 0 16,-3 7 0-16,11 6 0 0,7-2 0 15,10-4 0-15,14 4 0 16,11-1-65-16,17-23-26 16</inkml:trace>
  <inkml:trace contextRef="#ctx0" brushRef="#br3" timeOffset="211021.4104">9377 12735 124 0,'0'0'10'0,"0"0"7"15,0 0 5-15,0 0 6 16,0 0 2-16,6-2 2 16,-6 2-2-16,0 0 2 15,0 0-9-15,0 0-6 0,2 8-4 16,0 1-4-16,1 1-3 16,2 2 0-16,-1 0 0 15,4 4 0-15,0 2 0 16,4-2 0-16,0 2 1 15,6-1-1-15,-4 0 1 0,6 2-2 16,1 1 1-16,-2 4-1 16,1 0-1-16,3 3 0 15,-1 2-1-15,-2 4 0 16,2 2 0-16,3 0-1 0,-2 2-1 16,-1 2 1-16,3 1 0 15,-3-1-1-15,2-1 0 16,5-1 0-16,-5 0 0 15,-2-3 0-15,6 7-1 0,-1-7 1 16,-2 0 0-16,0 4 0 16,2-1 0-16,-5-2 0 15,0 0 0-15,2-1 0 0,-5 1 0 16,1 0 1-16,0-4-1 16,0 4 1-16,2 0 0 15,-4-1-1-15,1 4 1 16,4-1 0-16,-3 0-1 0,-1 0 1 15,4 0-2 1,-3 3 0-16,2-3 0 0,-2 0 0 16,0 4 0-16,0-7 0 15,0 3 0-15,-2 0 0 16,-1-2 0-16,0-1 0 16,0 4 0-16,1-4 0 0,2 1 0 15,-3-3 0-15,1 3 0 16,-1-3 0-16,1 0 0 0,-4 1 0 15,4-1 0-15,-5-5 0 16,4 3 0-16,-3 2 0 16,1-2 0-16,-2 0 0 15,2 2 0-15,-3-1 0 0,3 1 0 16,-3 2 0-16,0-2 0 16,4 2 0-16,-4-1 0 15,1 1 0-15,1-2 0 16,-3-2 0-16,1 5 0 15,0-3 0-15,1 0 0 16,-1 0 0-16,0 0 0 0,1 1 0 16,-3-1 0-16,0 0 0 15,2 0 0-15,-2 1 0 16,1 1 0-16,-2-5 0 16,4 1 0-16,-6 3 0 0,3-6 0 15,-3 0 0-15,4-4 0 16,-6-1 0-16,2-5 0 15,-2-2 0-15,-1-1 0 0,0-1 0 16,1-3 0-16,-3 1 0 16,-2-11 0-16,2 15 0 15,-2-15 0-15,3 9 0 0,-3-9 0 16,0 0 0-16,0 0 0 16,-5 0 0-16,-2-9-12 15,-6-9-77-15,-2-13-3 16</inkml:trace>
  <inkml:trace contextRef="#ctx0" brushRef="#br3" timeOffset="212206.7507">9459 12703 252 0,'0'0'7'0,"0"0"4"0,0 0 5 16,-7-6 2-16,7 6 0 16,0 0-1-16,0 0 1 0,0 0 2 15,0 0-5-15,-7 17-6 16,7-3-2-16,-4 6-1 15,4 4 0-15,0 8 1 16,0 6 0-16,0 1 0 0,0 3-1 16,0-2 0-16,4 2-2 15,-4-4 0-15,2-1-1 16,-2-11-2-16,3 0 0 16,-1-7-1-16,-2-4 0 0,2-2 1 15,-2-13 1-15,3 10 0 16,-3-10 1-16,0 0-1 15,2-10 1-15,-2-5 0 16,0 1 0-16,0-10 0 0,0 2-2 16,0-5 0-16,0-3 0 15,0-2 0-15,0 2-1 16,0 0 0-16,0 0 0 16,0 1 0-16,0 2 0 0,0 0 0 15,-2 0 0-15,-1 1 1 16,1 7 1-16,0-1-1 15,-1 5 1-15,1 1 0 0,-2 4 1 16,4 10-1-16,-4-15 0 16,4 15 0-16,0 0 0 15,0 0-2-15,0 0 0 16,0 0 0-16,0 0 0 16,0 0-2-16,0 0 2 0,0 0-1 15,0 0 1-15,4 15-1 16,7-9 1-16,-4 7 0 15,11 0 1-15,1 2 0 16,4-1 1-16,2 1-2 0,2-2 0 16,3 2 0-16,-3 0 0 15,3 0 0-15,-5-1 0 16,0 1 0-16,-3 0 0 0,-3 0 0 16,-3-3 0-16,-2 1 0 15,-4-3 0-15,-2-3 0 16,-8-7 0-16,7 9 0 15,-7-9 0-15,0 0 0 0,0 0 0 16,5 11 0-16,-5-11-12 16,0 0-57-16,0 0-18 15</inkml:trace>
  <inkml:trace contextRef="#ctx0" brushRef="#br3" timeOffset="214257.612">6805 13208 131 0,'0'0'2'0,"0"0"-2"15,0 0 0-15,0 0 1 0,-11 8 2 16,11 1 2-16,0 2 1 16,0 8 2-16,0-1 0 15,5 4 1-15,1 0 0 0,6 4 2 16,0-2-2-16,3-2 0 16,3 3 0-16,4-6 1 0,3 4-1 15,12 0 4 1,5 1 0-1,3-5 0-15,12 1-1 0,-2-4 0 16,12 1-1-16,2-7 0 16,9 5-1-16,-4-10-4 15,3 2 0-15,2-2-2 16,6 3 0-16,0-4 0 16,2 1-1-16,7-2 1 0,3 0-3 15,3-2 3-15,-1-1-1 16,5 0-1-16,4 0 1 15,3-1-1-15,6-2 2 16,0-2-1-16,0 2 0 16,5-1-1-16,-3-4 0 0,5 3 1 15,5 0-1-15,-2 0 0 16,3 0-1-16,4 1 1 0,-3-4-1 16,3 3 0-16,3 0 0 15,-3 1 0-15,3-4 0 16,-3 5 0-16,-2-2 0 15,0 1-1-15,-2 1 1 0,-2 1-1 16,2 2 1-16,-4 0-1 16,-4 0 1-16,0 0 0 15,-3 0-1-15,-4 5 0 16,-6 2 1-16,-2-2 0 16,-8 4 0-16,-1-1-1 0,-4 2 1 15,-6 0 0-15,-1-3 0 16,-1 3-1-16,-4-2 1 15,3-4 0-15,-3-1-1 16,-3 2 1-16,-4-5-1 0,-3 0 1 16,-3 0-1-16,-1 3 1 15,-8-3-1-15,-6 0 0 16,-3 1 1-16,-4-1-1 16,-10 3 1-16,-1-3-1 15,-1 2 1-15,-5-2-1 0,-5 0 1 16,0 0 0-16,0 0 0 15,-1-2 0-15,-3-1 0 0,1 2 0 16,-5-5 0-16,0 4 1 16,1-1-2-16,-3-1 1 15,0-2 0-15,-5 4 1 16,0-1-1-16,-3-2 1 0,-7 5 0 16,15-7 0-16,-15 7 0 15,10-9 0-15,-10 9 0 16,5-15-1-16,-5 15 1 15,11-12-2-15,-7 1 1 16,4 2-1-16,-1 0 0 0,1-3 0 16,-1 5 0-16,3-6 0 15,-3 1 0-15,-1 0 1 16,1-3-1-16,-2 3 1 16,-3-6 0-16,2 3 0 0,-1-2 1 15,0-5-2-15,-1 2 1 16,2-4 0-16,-4-5 0 15,2 0-1-15,0 0 1 0,1-1-1 16,-2 0 0-16,3 1 1 16,-2-1 0-16,2 4-1 15,2 7 0-15,-4 2 1 16,4 2-3-16,-1 6-3 0,-5 9-8 16,11-20-48-16,0 22-21 15</inkml:trace>
  <inkml:trace contextRef="#ctx0" brushRef="#br3" timeOffset="236651.1781">15878 16325 117 0,'0'0'1'0,"0"0"1"16,-10 12 1-16,10-12 2 16,-7 18 3-16,7-6 4 15,0 6 3-15,1 1 3 0,15 1 2 16,-2 4 1-16,12 2 1 16,1 3-1-16,8-2-4 15,4 9-2-15,4-3-2 16,6 2-2-16,4 3-3 0,9-4-1 15,2 4-2-15,11-3 0 16,4-1 0-16,6 0-2 16,7-1 1-16,7-1-1 0,14 0 1 15,-7-3-3-15,6 2 2 16,4-2-2-16,0-1 1 16,3-1-1-16,3-3 1 15,-3 1-1-15,1-3 0 16,4 2 1-16,2-5-1 15,-63-9-1-15,8 0 0 0,4 4 0 16,4-1-1-16,6-4 0 16,5 3 1-16,2 1-1 15,3 3 0-15,6-7 1 0,6 3 1 16,5 1-1-16,5-1 1 16,2-4 0-16,8 1 0 15,0 2-1-15,6-7 1 16,2 1 2-16,-1 0-2 15,0-5 0-15,-2 4 0 0,0-4 1 16,-6-4-1-16,4-3 1 16,2 0 0-16,61-8 0 15,39-10 1-15,-21-2 0 16,-25-3-1-16,-11-2 1 16,-16-8-1-16,-17 5 0 0,-18-4 1 15,-14 2-2-15,-2-3-1 16,2-7 1-16,-3-1-1 15,-6 2 0-15,-6-4 0 16,-5-1 2-16,-4-7-2 0,-4 2 0 16,-6-4 1-16,-7 1 0 15,-5-3 0-15,-6 2 1 16,-6-5-1-16,0 1 0 0,-5 3 1 16,-7-7-1-16,0 1 0 15,-3-5 1-15,-4 3-1 16,-6-1 0-16,-1 0 1 0,-3-3-1 15,-6 1 1-15,2 1-1 16,-8 2 1-16,-5-4-1 16,-6 4 1-16,0 0-1 15,-10 2 1-15,0 0-1 16,-7 5 0-16,-4-2 0 16,-4 2-1-16,-5 0 1 0,-4 0 0 15,-8 5 0-15,0-2-1 16,-10 4 0-16,-3-3 0 15,-7 7-1-15,-6-2 1 16,2 2-1-16,-12 4 0 0,2 0 1 16,-11 2-1-16,-5 3 1 15,-1 3-1-15,-4 2 1 16,-2-1 1-16,-8 6 0 0,2 1 0 16,-7 2 0-16,0 4 0 15,-2 4 0-15,0 1 0 16,-6 4 0-16,1-1-1 15,0 5-1-15,-6 0 1 0,1 4 0 16,-5 1 0-16,3 2 0 16,-7 0 0-16,4 3 1 15,-5 2-1-15,2 0 1 16,1 4 0-16,-3 4-1 16,1 1 1-16,0 4 1 0,-5 4-1 15,2 6-1-15,-2-1 0 16,3 5 0-16,-5 5 0 15,6 3 0-15,-3 2 0 16,6 4-1-16,2 3 1 0,0 0 0 16,0 1 1-16,11 4 0 15,-5-3-1-15,10 5 1 16,-4 2-1-16,3 3 0 16,-1-2 0-16,3 3 0 0,5 1-1 15,1 2 1-15,-1 4 0 16,-1-3 0-16,12 3 0 15,-4 4 1-15,8 1 0 16,3 0 0-16,4 4-1 0,4-2 1 16,6 5-1-16,5-1 1 15,3 0-1-15,5-1-1 16,8-3 1-16,1 1 0 16,3-3 0-16,10-4 0 15,1 0-1-15,7-6 1 0,2-2-1 16,2-6 1-16,2-5-2 15,7-7 1-15,2-4 0 16,0-8 0-16,5-7 0 0,4-3 0 16,0-7 0-16,8-10 0 15,-7 10 1-15,7-10-1 16,0 0 1-16,0 0 0 16,0 0 0-16,0 0 0 0,0 0 1 15,0 0-1-15,0 0 0 16,0 0 0-16,0 0 0 15,0 0 1-15,0 0-1 16,0 0 0-16,0 0 1 0,0 0-1 16,0 0 2-16,0 0-1 15,0 0 0-15,0 0 1 16,0 0 0-16,0 0 0 16,0 0 1-16,0 0 0 15,0 0-1-15,0 0 1 0,0 0 0 16,0 0 0-16,0 0-1 15,0 0 0-15,0 0 0 16,0 0-1-16,0 0 0 0,0 0 0 16,0 0 0-16,0 0-1 15,0 0 0-15,0 0 1 16,0 0-1-16,0 0 0 16,0 0 0-16,0 0 0 0,0 0 0 15,0 0 0-15,0 0 0 16,0 0 0-16,0 0 0 15,0 0 0-15,0 0 0 16,0 0 0-16,0 0-1 0,0 0 1 16,0 0 0-16,0 0-1 15,0 0 0-15,0 0 1 16,0 0-1-16,0 0 0 16,0 0 1-16,0 0-1 15,0 0 0-15,0 0 1 0,-3 9-1 16,3-9 1-16,0 0 0 15,0 0 0-15,0 0 0 16,0 0 0-16,0 0 1 0,0 0-1 16,0 0 0-16,0 0 0 15,0 0 1-15,0 0-1 16,0 0 0-16,0 0 0 16,0 0 0-16,0 0 1 0,0 0-1 15,0 0 0-15,0 0-1 16,0 0 1-16,0 0 0 15,0 0 1-15,0 0-1 16,0 0 0-16,0 0 0 0,0 0 0 16,0 0 1-1,0 0-1-15,0 0 0 0,0 0 0 16,0 0-1-16,-4 12-1 16,4-12-2-16,-16 20-6 15,4-4-14-15,-16 1-59 16,1 5-3-16</inkml:trace>
  <inkml:trace contextRef="#ctx0" brushRef="#br3" timeOffset="237885.36">5032 15170 195 0,'10'-7'1'15,"0"-5"0"-15,15-7 3 16,8-7 0-16,13-9 5 0,9-7 4 15,12-12 1-15,12-8 2 16,11 0 0-16,14-3-1 16,1 1 0-16,10 1-3 15,6 8-2-15,1-3-3 16,12 9-3-16,8 3 0 0,-1 10 0 16,-1 1 0-16,9 8 1 15,0 4-1-15,5 9 2 16,5 6 0-16,0 7-1 15,0 1 0-15,-2 13 0 0,-5 10-2 16,-5 9 0-16,-9 8-1 16,-11 9 0-16,-8 8-1 15,-11 13 0-15,-16 1 0 0,-11 11 0 16,-8 3 1-16,-12 4 0 16,-8 2 0-16,-11 6 1 15,-10 1 1-15,-9 5 0 0,-9 1 0 16,-14-3-1-16,-7 1-1 15,-15 1 1-15,-15 1-1 16,-11-2-1-16,-17 0-1 16,-11-8 1-16,-14-2-1 15,-15-5 0-15,-8 2 0 0,-14-11 0 16,-12-3 1-16,-11-5 0 16,-1-6 0-16,-13-5 0 15,-2-4 2-15,-1-6-2 16,-7-6 1-16,2-8-1 15,-2-4 0-15,0-5-1 0,1-7 1 16,6-6-1-16,0-6 1 16,5-7-1-16,6-5 0 15,7-7 0-15,7-10 0 0,5-9 0 16,10-6 0-16,16-7 0 16,6-10 0-16,8-7 0 15,17-8-1-15,11-9 1 0,16-12 0 16,16-4 1-16,15-8-2 15,16-9 2-15,17-5-1 16,24-8 2-16,20-8-1 16,24-6 2-16,26-6 0 15,31-3 1-15,29 2 0 16,32-2 0-16,35 6-2 16,31 15-9-16,29 7-71 15,23 15-4-15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19:22.4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5500 4224 233 0,'0'0'0'0,"4"0"1"16,11 0-1-16,5 0 1 15,17-6-1-15,11 1 1 0,11-1 1 16,13-5 0-16,18-2 1 16,4-4 1-16,13 2 2 15,12-4 0-15,6 4 1 0,-1 1-1 16,10 0 1-16,3 0-1 16,2 6-1-1,5 4 1-15,1-2-2 0,-4 1 0 16,8 0 0-16,0 3 1 15,3-4 0-15,4 5 0 16,4-5 0-16,1 4-1 0,9-3 0 16,-2 0 0-16,7-2-1 15,-1 0 1-15,-1 0-2 0,6-4 1 16,0 4 0-16,0-3 0 16,-2 2-2-16,-2 0 1 15,0 2-1-15,-3-5 0 16,0 4 1-16,-1-3-2 15,3 1 1-15,0 3 1 0,-8-1-1 16,-1 0 0-16,1-1 0 16,1 5-1-16,-8-1 1 15,0 2-1-15,-10-2 1 16,0 2-1-16,2 2 1 0,-1 0-1 16,-3 0 1-16,-6 0-1 15,3 0 1-15,-1 2-1 16,-5-2 1-16,3 4-1 15,-6 1 0-15,-5-4 0 0,-4 2 1 16,-1 2-2-16,-9 1 2 16,-3-2-1-16,-9-1 0 15,2 1 0-15,-10-1 0 16,-4 4 0-16,-8-5 0 0,-6 1 1 16,-5 0-1-16,-5-1 0 15,-6 0 1-15,-13-2-1 16,-1 3 1-16,-7 0-1 15,-3-3 2-15,-5 0 0 0,-11 0 0 16,0 0 2-16,-6 0 1 16,-4 0 1-16,-12 0 1 15,0 0 0-15,9 0 1 16,-9 0-1-16,0 0-2 0,0 0-1 16,0 0-1-16,0 0-2 15,-4 1 0-15,-4 13-1 16,-1 5-1-16,-4 12 1 15,-2 12-1-15,0 20 0 16,-2 15 1-16,-1 19 1 0,-5 20-1 16,9 17 1-16,1 9-1 15,6 8 0-15,1 8 0 16,6 2 2-16,0-3 0 0,6-4 1 16,1-8-2-16,-1-4 1 15,-4-9 0-15,-2-4 0 16,-13-8 0-16,-6-7-1 15,-8-10-1-15,-6-5 0 0,-5-10 0 16,1-4 0-16,-2-8 0 16,-2-13-1-16,6-9-2 15,5-13-1-15,9-10-6 0,1-12-12 16,10-15-40-16,10-5-16 16</inkml:trace>
  <inkml:trace contextRef="#ctx0" brushRef="#br0" timeOffset="27118.0931">9949 5489 89 0,'0'0'7'0,"0"0"6"0,0 0 2 15,0 0 2-15,0 0 0 16,0 0 1-16,0 0-2 0,0 0 1 16,0 0-7-16,0 0-4 15,5-2-1-15,-5 2-1 16,0 0 2-16,0 0 1 15,13 2 3-15,-4 1 1 16,1-3 1-16,3 2 0 16,1-2 0-16,3 0-2 0,7 0 0 15,8 0-2-15,-8 0-2 16,14-2-1-16,-6-1 0 16,8-2-2-16,-3 3 0 15,7-3-1-15,-3 0 0 16,-3 3 0-16,6-3-1 0,-2 0 0 15,3-1 0-15,-3 5 1 16,6-5-2-16,-2 4 0 16,2-1 1-16,3 2 1 0,-3-5-1 15,5 4 0-15,-4-1 0 16,6 3 0-16,-5-3 0 16,0 0 0-16,-1 2 0 0,1 1 0 15,-1 0 0-15,1 0 0 16,3 0-1-16,-2-2 1 15,1 2 0-15,3 0 0 16,0 0-1-16,-2-4 2 16,-2 4-2-16,4-2 1 15,-3 2 0-15,-5-3-1 0,1 3 1 16,-1-3 0-16,0 1-2 16,1-1 2-16,-4 2-2 15,-2-7 1-15,1 5 0 16,1-1-1-16,-3 1 0 0,0 1 0 15,1-1 2-15,1 1-2 16,2-1 1-16,-4 3 1 16,7-2-1-16,-5-1 0 0,4 3 0 15,0-2 0-15,-5 2 0 16,6 0 0-16,-6-2 0 0,3 2 1 16,-6 0-2-16,6-3 2 15,-7 1-1-15,0-1 1 16,8 1 0-16,-4-1-1 15,5 0 1-15,-2 2 0 16,2-2 0-16,6-2 0 16,-3 2-1-16,-4 1 1 0,2 0-1 15,-4-1 1-15,-1-2 0 16,-2 5 0-16,-3-3 0 16,-3 3 1-16,-3 0 0 15,1-3 0-15,-4 1-1 16,-1 2 1-16,-1 0 0 0,0 0 0 15,-5-1-1-15,-1 1 0 16,-2 0 1-16,-1 0-1 0,-6-4-1 16,-1 4 2-16,-11 0-1 15,14 0 0-15,-14 0 1 16,0 0 0-16,0 0 0 16,0 0 1-16,0 0-1 0,0 0 0 15,0 0 0-15,0 0 0 16,0 0-1-16,0 0 1 15,0 0-1-15,0 0 0 16,0 0 0-16,0 0 0 0,0 0-2 16,0 0-4-1,0 0-8-15,0 0-10 0,0 0-26 16,0 0-30-16,0 0-5 16</inkml:trace>
  <inkml:trace contextRef="#ctx0" brushRef="#br0" timeOffset="28409.6466">9553 5578 5 0,'0'0'8'0,"0"0"6"16,8 0 4-16,-8 0 4 15,20-4 1-15,-3 1 5 16,1 1 2-16,9-6-1 15,5 6-6-15,3-3-4 0,8 0-6 16,2 1-2-16,6-2-1 16,9 1-3-16,7-2-1 0,0 1-1 15,0 1 1-15,8-2-1 16,3 2 0-16,1 0 1 16,0 0 1-16,3 0-1 15,3-2 2-15,2 2 1 0,2 0-1 16,3-2-1-16,-2 4 0 15,4-2-1-15,-2-2 0 16,5 2-1-16,-3 1-1 16,4-2 0-16,1 1-1 15,0-2-1-15,-2 1 0 16,3 1-1-16,4-4-1 16,-5 1 0-16,4-2 0 0,-2 3 0 15,-1-1-1-15,5 1 1 16,1 0-1-16,-6 1 1 15,4 2 1-15,1-1-1 0,-3 0 1 16,4 3-1-16,1-3 1 16,-3-1 0-16,1 3-1 0,-1 1 1 15,-1-3 1-15,-3 0 0 16,0 3-1-16,-5-4 1 16,-3 5 1-16,-5-2-1 15,-5-2 1-15,1 0 0 0,-7 3-1 16,-7-1 1-16,-3 1-1 15,-10 2 0-15,-3-3-1 16,-8 1 0-16,-10-1 0 16,-8 3 1-16,-5 0 0 15,-7-2 0-15,-15 2 0 16,12 0 0-16,-12 0 0 16,0 0-1-16,0 0-4 0,0 0-8 15,0 0-11-15,-5-5-39 16,-7 5-17-16</inkml:trace>
  <inkml:trace contextRef="#ctx0" brushRef="#br0" timeOffset="29374.8966">9228 5646 101 0,'0'0'3'0,"0"0"2"16,0 0 6-16,0 0 2 15,9-8 3-15,2 2 4 16,2 5-1-16,8-5 4 0,2 4-1 16,12-1-2-16,4-1-3 15,9 1-3-15,14-2-1 16,5 0-3-16,10 0-1 0,6 0 0 16,3-2-1-16,6-1 0 15,13 4-1-15,-4-6-1 16,4 3-1-16,9-1 1 0,3 1-1 15,7-1-1-15,11 1-1 16,-1-1-1-16,3 0 2 16,6 4-2-16,4-4 0 15,2 5 1-15,1-4-2 16,1 5 1-16,3-3 0 0,0 0-1 16,3 0 1-16,-2 0-2 15,1 0 1-15,1 0 0 16,-1 2 0-16,-2-1-1 15,-2 1 1-15,-3 3-1 0,-2-2 0 16,-11-1 1-16,2 3-1 16,-12 0 0-16,-2 0 0 15,-7 0 0-15,-10 0 1 0,-2 0 0 16,-9 0 0-16,-11-1 1 16,-9 1 0-16,-10-3 1 15,-12 0 0-15,-11 1 1 16,-8 2 1-16,-15-3 1 0,-7 3-1 15,-3 0 1-15,-10 0 0 16,0 0-1-16,0 0-1 16,0 0 0-16,0 0-4 15,0 0-6-15,0 0-11 16,0 0-40-16,0 0-24 0,0 0-4 16</inkml:trace>
  <inkml:trace contextRef="#ctx0" brushRef="#br0" timeOffset="37726.2926">9594 4057 162 0,'0'0'7'0,"0"0"4"15,0 0 5-15,-13 0 2 0,13 0 1 16,0 0-1-16,0 0-2 15,-7 6 0-15,7-6-6 16,0 0-1-16,9 4-4 16,6 2-1-16,7-6 2 15,14 0 4-15,8 0 0 0,11 0 2 16,12-6-1-16,5 4 0 16,10-6-2-16,5 3-1 15,3-5-3-15,-1 7-2 16,0-4 0-16,1 5-2 15,-2 0 1-15,1-1-2 16,1 3 2-16,-2-2-1 0,5-1 0 16,2 3 0-16,1-4-1 15,8 4 1-15,-7-6 0 0,3 2 0 16,2 1 0-16,-5-1-1 16,3-4 1-16,-6 2 0 15,-2 0 0-15,-2-5 0 16,-1 4-1-16,3-4 1 0,-6 4 0 15,4-2 0-15,-1 1 0 16,1-2 0-16,-1 3-1 16,-1 0 1-16,1-3 0 15,-2 2 1-15,-1 4-2 0,2-7 1 16,-4 6 0-16,1-2-1 16,-3 1 1-16,1 1 0 15,-7 1-1-15,-2-1 0 16,1-1 1-16,-5 5-1 15,-2-5 1-15,-6 2-1 0,-3 1 1 16,-1 0-1-16,-7 1 0 16,2 2 1-16,-9-5-1 0,1 3 1 15,-8-3-1-15,0 0 1 16,-1 2-1-16,-6-1 1 16,-4-4-1-16,-1 3 1 15,-2 3 1-15,-5 0-2 16,-4-4 1-16,-2 4 0 0,-4 2 0 15,-8 0 0-15,12-3 0 16,-12 3 0-16,0 0 1 16,0 0-2-16,0 0 1 15,0 0-1-15,0 0 0 0,0 0 0 16,0 0 0 0,0 7 1-16,0-7-1 0,-7 18 0 15,2-5 0-15,-3 3 1 16,1 1-1-16,-3 9 0 15,1 4 0-15,-5 1 0 16,3 10 0-16,0 0 0 0,-1 9 0 16,0 3 0-16,1 6 0 0,2 3 0 15,4 2 0-15,0 7-1 16,3 2 2-16,2 1 0 16,0 0 0-16,0 3 0 15,2-2 0-15,3 2 0 16,-4-9 1-16,-1 4-1 0,0-7 1 15,0-1 0-15,-1-4-1 16,-1-3 1-16,-1-6 0 16,1-1 1-16,-2-8 0 15,2-5-1-15,0-3 1 0,-2-5 0 16,4-2-1 0,0-5 0-16,-1-5 1 0,-2-2-2 15,-1 0 0-15,1-4 0 16,3-2-1-16,0-9 0 15,-2 15 1-15,2-15-1 0,0 0 0 16,0 0 1-16,-3 9 0 16,3-9-1-16,0 0 1 15,0 0 0-15,0 0 0 0,0 0 0 16,0 0-1-16,0 0 1 16,0 0-1-16,0 0 1 15,0 0-1-15,0 0 1 16,0 0-1-16,0 0 0 15,-15 3 1-15,8-3-1 0,-3 0 1 16,-3 0-1-16,-1 0 1 16,-7-3-1-16,1 3 0 15,-1-2 0-15,-4 0 0 16,-5-1 0-16,-3 3 0 0,-5-2-1 16,-3 2 1-16,-10 0-1 15,0 0 1-15,-6 0-1 16,-8 0 1-16,1 0 0 15,-4 2-1-15,-5-2 1 0,0 0 0 16,0 3 1-16,-3-1-1 16,1-2 0-16,-2 2 0 15,-1-2 0-15,2 3 0 0,-4 0 0 16,0-1 0-16,-6 0 0 16,6 3 0-16,-7-5 0 15,0 5-1-15,0-3 1 16,-1 3 0-16,5 1 0 0,-2-4 0 15,3 2 0-15,2 2 0 16,3-4 0-16,0 4 1 16,3-2-1-16,-3 2 0 15,7-1 0-15,-4 2 0 0,3-2 0 16,0 3 0-16,1-1 0 16,-2 0 0-16,2-2 0 15,3 2 0-15,3-2 0 16,-1 2 0-16,6-2 1 15,-1 3-2-15,3-1 1 16,-1 1 1-16,3-1-1 0,4 1 0 16,2-1 0-16,3-2 0 15,4 6 0-15,-1-7 0 0,3 4 0 16,0-1 0-16,6-2 0 16,0 0 0-16,0 2 0 15,2-2 0-15,2 3 0 16,2-3 1-16,2-4-2 0,3 2 1 15,1 0 0-15,2-1 0 16,5-2 1-16,6 0-1 16,-2 0 1-16,11 0-1 15,-14 0 0-15,14 0 1 0,-7-8-1 16,7 8 1-16,-9-16-1 16,7 6 0-16,-3-5-1 15,0 1 1-15,3-9 0 16,-3 3-1-16,5-7 1 15,-2 2-1-15,-4-7 1 0,6 0-1 16,-2-3 1-16,-1-4 0 16,1-4-2-16,-1-4 1 15,1-5-1-15,0-5 1 0,-1-7 0 16,-2-6 0-16,3 2 1 16,0-7-1-16,-2 0 1 15,4-1 0-15,0 2 0 16,-2 1 1-16,2 6-1 0,0 6 1 15,0 4-1-15,0 4 0 16,0 6 1-16,2 5 0 16,-2 3 0-16,6 4 0 0,-4 1 0 15,3 4-1 1,0 5 1-16,-3 0-1 0,3 3 1 16,0 7-1-16,1 3 1 15,-4 0-1-15,-2 12 0 16,5-10 0-16,-5 10 0 15,0 0-1-15,0 0 0 0,0 0-1 16,0 0-2-16,0 10-4 16,0-1-10-16,2 4-19 15,16 4-48-15,-6-5-1 0</inkml:trace>
  <inkml:trace contextRef="#ctx0" brushRef="#br0" timeOffset="58158.9746">6917 10047 165 0,'0'0'-1'16,"0"0"0"-16,0 0 2 0,0 0 4 15,9 8 0-15,-9 2 2 16,0 4 0-16,0 1 1 16,-2 13 2-16,-1-3 0 15,-2 9-2-15,2-5-1 0,-1 14 0 16,-1-3-1-16,5 2 0 16,0 0-1-16,0-1 0 15,0 5 1-15,2-7-1 16,5 6 1-16,1-6-2 0,5-1 0 15,0 1 0-15,6-4 0 16,1 2 2-16,1-2-2 16,2-1 2-16,7-2-1 15,-2 2 0-15,2-8 1 16,2 3-1-16,0 0 2 0,10 0 0 16,1-2-1-1,1-5 0-15,6 1 0 16,-2-6 2-16,6 0-2 0,3-7 2 15,5-3-3-15,-7-4 0 16,5-3 0-16,2 0-1 0,2-5 0 16,7-2-1-16,-7-3-1 15,5-2 0-15,1 0 0 16,2-3-2-16,0 1 0 16,-3 0-1-16,4-1 1 15,-1 3-1-15,0-1 1 0,-2 1-1 16,4 3 1-16,0 1 1 15,1 0 0-15,3 6 0 16,-6-1 0-16,2 3-1 16,-4 0 1-16,4 3-1 15,-7 4 1-15,1 1-1 0,1 7 1 16,-4-3 1-16,-3 5 0 16,-5 3 0-16,0 0 0 15,-4 3 0-15,-4 1 0 0,-10 3 0 16,2 0 0-16,-7 0-2 15,-1 4 0-15,-6-2 0 16,-2 2 0-16,-3 1 0 16,-2-3 0-16,-2 0 0 0,-1-1 2 15,-2 4-2-15,-3-7 0 16,0-3 0-16,1 1 1 16,-3-6-1-16,-3 0 1 0,1-5-1 15,-3-2 1-15,-5-10-1 16,10 12 2-16,-10-12 0 15,0 0 1-15,0 0 1 16,0 0-1-16,13-5 1 16,-6-4-1-16,5-6-1 15,6-3 0-15,2-3-1 0,4-8-1 16,8 0-1-16,6-3 1 16,2-3-1-16,8 1 0 15,1-1 0-15,8 0 0 0,3 1 1 16,4 2-1-16,9 2 0 15,1 2 1-15,6 4-1 16,6 1 1-16,7 7 0 16,4 1 0-16,4 1-2 0,7 7 1 15,0 2-1-15,7 3 2 16,1 2 0-16,4 9 0 16,0 2 1-16,-3 4-1 0,-4 5 2 15,2 2 0-15,0-1 0 16,-7 5-2-16,0-3 1 15,-7-2 0-15,2-1-1 16,-9-3 1-16,3 0 0 16,-3-6-1-16,-4-4 0 15,-3 1 1-15,0-8-1 0,-2 0 0 16,-4-8 0-16,-1-7 0 16,-1-5 0-16,1-6 0 15,-5-6 0-15,2-6 0 16,-6-9-1-16,0-3 1 0,-7-4-1 15,-4-6 2-15,-5-2 0 16,-9-5 1-16,-3 4 0 16,-10 0 1-16,-8 4 1 0,-4 2-1 15,-8 7 1-15,-3 3-1 16,-5 10-1-16,-3 5 0 16,-2 5-4-16,0 7-8 15,-2 5-43-15,-1-3-30 0,3-2-3 16</inkml:trace>
  <inkml:trace contextRef="#ctx0" brushRef="#br0" timeOffset="59604.2357">13949 4541 224 0,'0'0'6'0,"0"0"2"0,0 0-1 15,0 0 3-15,2-10 1 16,8-5 2-16,8-3 0 0,8-5 2 16,17-11-3-16,9-7 0 15,26-7 1-15,16-11-2 16,18-6 0-16,20 0 0 0,20-1 0 15,11-1-2-15,12 3-1 16,13 4-1-16,3 5-1 16,5 9-1-16,4 6 1 15,-3 8-2-15,-4 5 1 0,-4 5-2 16,-8 6 0-16,-9 7-1 16,-15 3 0-16,-18 6 0 15,-15 0-1-15,-15 0 0 16,-23 3 0-16,-12 5 0 0,-19-4 0 15,-13 2-1-15,-15-4 2 16,-8 1 1-16,-8-1 0 16,-11-2 1-16,10 3 1 15,-10-3 1-15,0 0-1 16,0 0 0-16,0 0-1 0,0 0 0 16,0 0-2-16,-8 0 0 15,8 0 0-15,-9 0-2 16,9 0 0-16,-11-3 0 0,11 3 0 15,0 0-2-15,0 0-1 16,0 0-2-16,0 0-4 16,-7 0-7-16,7 0-15 15,-2 12-51-15,2-12-2 0</inkml:trace>
  <inkml:trace contextRef="#ctx0" brushRef="#br0" timeOffset="64920.7416">14358 6130 219 0,'0'0'4'15,"0"0"6"-15,0 0 3 0,0 0 4 16,-9 0 0-16,9 0 1 15,0 0 0-15,0 0 1 16,0 0-5-16,0 0-3 16,0 0-1-16,0 0-3 15,5 6 2-15,10-6-1 0,8 2 2 16,11 1 0-16,13-3 0 16,13 2 1-16,15-2-1 15,14 2 0-15,15 4-1 16,11 4-2-16,8 0-1 15,5 2-1-15,3 3-1 0,2 4-1 16,-3 1 0-16,-7 1-2 16,-9-1 1-16,-7 1-1 15,-9 1 0-15,-9-2 0 0,-10 1-1 16,-10-4 1-16,-11-2-1 16,-8 0 1-16,-11-6 0 15,-9-2 0-15,-10-2 0 0,-5 1 1 16,-5-6 1-16,-10 0 0 15,0 0-3-15,0 0 0 16,0 0 0-16,0 0 0 16,0 0 0-16,0 0 0 15,0 0 0-15,0 0 0 16,0 0 0-16,0 0 0 0,0 0 0 16,0 0 0-16,0 0 0 15,0 0 0-15,0 0 0 16,0 0 0-16,0 9 0 0,0-9 0 15,0 0 0-15,0 0 0 16,0 0 0-16,0 0 0 16,0 0 0-16,0 0 0 15,0 0 0-15,0 0 0 0,0 0 0 16,0 0 0-16,0 0 0 16,0 0 0-16,0 0-2 15,0 0-16-15,-13 0-25 16,4 5-43-16,-6 2 1 0</inkml:trace>
  <inkml:trace contextRef="#ctx0" brushRef="#br0" timeOffset="66537.5212">14321 6195 353 0,'0'0'6'16,"0"0"4"-16,0 0 1 16,0 0 1-16,0 0-1 15,0 0 0-15,0 0 0 16,0 0 2-16,5 0-5 0,6 10-2 16,3 5-2-16,2 2 0 15,5 6 1-15,4-1 1 16,3 3-2-16,2 2 0 0,-4-5-1 15,4 1 0-15,-4-6-2 16,-6-2 0-16,-1-3 0 16,-6-2 0-16,-3-5 0 15,-10-5 0-15,7 4 1 16,-7-4 2-16,0 0-1 16,0 0 0-16,0 0 0 0,-5-9 0 15,-2-3-1-15,-3-6-2 16,-5-1 0-16,3-7 0 15,-4 2 0-15,5-3 0 0,-5 2 0 16,3-3 0-16,1 6 0 16,0 0 0-16,3 5 0 15,-2-1 0-15,4 6 0 0,-3 0 0 16,5 2 0-16,5 10 0 16,-14-13 0-16,14 13 0 15,0 0 0-15,0 0 0 16,-6-7 0-16,6 7 0 0,0 0 0 15,0 0 0-15,0 0 0 16,0 0 0-16,0 0 0 16,0 0 0-16,0 0 0 15,0 0 0-15,6-10 0 16,11 3 0-16,2-8 0 0,13 0 0 16,6-6 0-16,9-3 0 15,8-3 0-15,5-2 0 16,2 2 0-16,2-3 0 15,-4 0 0-15,-3 3 0 0,-7 7 0 16,-10 0 0-16,-9 5 0 16,-5 3 0-16,-9 6 0 15,-9 2 0-15,-8 4 0 0,0 0 0 16,0 0 0-16,-6 4 0 16,-6 4 0-16,-6 4 0 15,-3 1 0-15,-7 1 0 16,-4 9 0-16,-6-3 0 0,-4 2 0 15,0-3 0-15,-1 7 0 16,-1-2 0-16,-2-1 0 16,0-1 0-16,1-2 0 15,5 0 0-15,3-5 0 16,3 0 0-16,-2-3 0 0,12-5 0 16,1-2 0-16,8-2 0 15,3-1 0-15,12-2 0 16,-12 2 0-16,12-2 0 15,0 0 0-15,0 0 0 0,0 0 0 16,0 0 0-16,0 0 0 16,-11-2 0-16,11 2 0 15,-9 0 0-15,9 0 0 0,-16 0 0 16,9 0 0-16,-2 2 0 16,1 1 0-16,-2 2 0 15,10-5 0-15,-12 9 0 0,12-9 0 16,-12 13 0-16,12-13 0 15,-11 14 0-15,6-3 0 16,3-1 0-16,-1 0 0 16,0 0 0-16,3 0 0 15,0-1 0-15,3 3 0 16,4-1 0-16,3 1 0 0,8 3 0 16,2 0 0-16,4 5 0 15,6 2 0-15,3 0 0 16,5 6 0-16,0-1 0 0,2 2 0 15,3 3 0-15,-1 1 0 16,1-3 0-16,-6-1 0 16,-1 1 0-16,-3-3 0 15,-3-4 0-15,-5-1 0 0,0-4 0 16,-5-1 0-16,-5-8 0 16,-5 2 0-16,-1-7 0 15,-9-4 0-15,8 8 0 16,-8-8 0-16,0 0 0 0,0 0 0 15,0 0 0-15,-8-8 0 16,8 8 0-16,-14-15 0 16,4 9 0-16,-3-7 0 0,-1 2 0 15,1 2 0 1,-2 1 0-16,2 1 0 16,-4 2 0-16,4 0 0 0,-3 0 0 15,4 5-4-15,-1 0-30 16,3 7-52-16,10-7-2 0</inkml:trace>
  <inkml:trace contextRef="#ctx0" brushRef="#br0" timeOffset="77756.6067">2462 13919 54 0,'0'0'0'0,"0"0"1"16,14 6 2-16,-4-2 2 15,12 4 2-15,6 1 3 16,6 6-1-16,12-1 3 16,5 2 1-16,14-1 0 15,12 2 0-15,10-5-1 16,15 1 0-16,12-2 0 0,16-8 0 15,7 3 1-15,18-3-1 16,10-3 0-16,11 2 1 16,13-2-4-16,-1 2-1 0,3 3 0 15,7-2-2-15,9-1 0 16,-3 1-1-16,7 0-1 16,-2-3-1-16,-9 0 2 0,5 0-1 15,-1 0 0-15,-10 0-1 16,-15-3 0-16,-10 0 1 15,-10 1-2-15,-17 2 1 16,-6 0-1-16,-19 0 0 0,-18 0 1 16,-11 0-1-16,-12 2-1 15,-16 4-3-15,-13-6-6 16,-12 5-3-16,-12-3-20 16,-23-2-31-16,0 0-8 15</inkml:trace>
  <inkml:trace contextRef="#ctx0" brushRef="#br0" timeOffset="78263.8036">3344 14224 0 0,'35'0'1'0,"34"0"1"15,41 0 1-15,26 0 1 16,45 0 2-16,24 0 1 0,38 0 3 15,28 2 1-15,-2 1 2 16,-8-1-1-16,-7-2 1 16,-11 0-2-16,-11 0-2 15,1-7 0-15,-15-1-3 16,-6-6 0-16,-15 1-1 16,-19-4-9-16,-16-3-38 15,-6 15-4-15</inkml:trace>
  <inkml:trace contextRef="#ctx0" brushRef="#br0" timeOffset="84689.427">4898 12966 264 0,'0'0'9'0,"0"0"5"15,0 0 2-15,0 0 3 16,0 0 1-16,5 0 3 16,-5 0 2-16,0 0 0 15,0 0-6-15,4 5-4 16,-4-5 0-16,0 0-2 0,0 0 0 16,0 0-2-16,2-16-1 15,1 2-10-15,-3-11 0 16,0-5 0-16,0-11 0 0,-5-7 0 15,-4-14 0-15,-7-12 0 16,-3-15 0-16,-11-13 0 16,-4-4 0-16,-7-8 0 15,-3 0 0-15,-2 5 0 16,0 5 0-16,1 14 0 0,3 13 0 16,5 11 0-1,1 14 0-15,4 7 0 0,2 7 0 16,6 6 0-16,4 9 0 15,-1 3 0-15,9 4 0 16,-1 6 0-16,13 10 0 0,-9-10 0 16,9 10 0-16,0 0 0 15,0 0 0-15,-4 7 0 16,4-7 0-16,0 17 0 0,0-8 0 16,4 1 0-16,-2 3 0 15,2-2 0-15,3 1 0 0,-2 1 0 16,2-1 0-16,-6-5 0 15,9 10-17-15,-10 3-60 16,9-11-14-16</inkml:trace>
  <inkml:trace contextRef="#ctx0" brushRef="#br0" timeOffset="85538.882">4684 12728 368 0,'0'0'6'16,"0"0"4"-16,0 0 1 0,0 0 1 16,0 0 1-16,0 0 2 15,0 0 0-15,-2 5 2 16,2-5-6-16,9 15-1 0,1-5-3 16,3 4 0-16,-1 1-1 15,3 2-3-15,2 6-3 16,1-3 0-16,-1 2 0 15,-2 0 0-15,2-2 0 0,1 0 0 16,-4 0 0-16,2-5 0 16,-4-1 0-16,1-1 0 15,-6-6 0-15,-7-7 0 16,15 12 0-16,-15-12 0 0,0 0 0 16,0 0 0-16,8 5 0 15,-8-5 0-15,0 0 0 16,0 0 0-16,2-8 0 15,-2 8 0-15,2-12 0 16,-2 12 0-16,3-14 0 0,-1 2 0 16,0 2 0-16,3-2 0 15,1-6 0-15,4 9 0 16,-3-15 0-16,6 5 0 0,4-8 0 16,1-4 0-16,1-3 0 15,4-3 0-15,-1 1 0 16,-3 0 0-16,-1 7 0 15,-4-3 0-15,0 11 0 0,-5 4 0 16,-2 10 0-16,-7 7 0 16,0 0 0-16,0 0 0 15,0 0 0-15,0 0 0 0,0 0 0 16,0 0 0-16,0 0 0 16,0 0 0-16,0 0 0 15,0 0 0-15,0 2 0 16,11 0-59-16,-11-2-38 15</inkml:trace>
  <inkml:trace contextRef="#ctx0" brushRef="#br0" timeOffset="89867.3584">17154 15886 172 0,'0'0'5'15,"0"0"3"-15,0 0 2 16,0 0 5-16,-9-9 0 16,9 9 5-16,0 0 1 0,0 0 0 15,0 0-3-15,0 0-1 16,0 0-2-16,0 0-3 16,0 0-1-16,5-3-1 0,8 3-2 15,-1 0 1-15,4 0-2 16,0 0 0-16,10-2-1 15,-4 2 0-15,3 0 0 16,7-3 0-16,6 3 0 0,3-3 1 16,12 2-2-16,7 1 1 15,-1-3-1-15,13 0 0 16,6 3 0-16,4-2-1 16,2-1-1-16,7 1 0 0,3 0 0 15,2-1 0-15,1 3 0 16,5-2-1-16,0 2 0 15,5-3 0-15,-3 3 0 16,0 0 0-16,-4 0-1 16,-4 0 0-16,0 0 0 15,-9 0 0-15,-1 0 0 0,-16 3-1 16,0-3 1-16,-15 0-1 16,-15 0 0-16,-6 2 1 0,-9-2-1 15,-7 0 1-15,-11 0-1 16,-7 0 1-16,0 0 0 15,0 0 0-15,0 0 0 16,0 0 0-16,0 0 0 0,0 0-1 16,0 0 1-16,0 0-1 15,0 0 0-15,0 0 0 16,0 0 1-16,0 0-1 16,0 0 0-16,0 0 0 15,0 0 0-15,0 0 2 0,0 0-2 16,0 0 0-16,0 0 0 15,0 0 0-15,0 0 0 16,0 0 0-16,0 0 0 16,0 0 0-16,0 0 0 15,0 0 0-15,0 0 0 0,0 0 0 16,0 0 0-16,0 0 0 16,0 0 0-16,0 0 0 15,0 0 0-15,0 0 0 0,0 0 0 16,0 0 0-16,0-8 0 15,0 8 0-15,-3-15 0 16,-1 7 0-16,0-4 0 0,1 3 0 16,1-6 0-16,0-3 0 15,0 1 0-15,2-5 0 16,0-3 0-16,0 0 0 16,2-7 0-16,2-1 0 15,5-1 0-15,-2-6 0 0,-2-2 0 16,4 0 0-16,0-2 0 15,-2-3 0-15,0 2 0 16,-2-2 0-16,0 0 0 16,1-1 0-16,-4 2 0 15,0 0 0-15,-2 6 0 0,0-3 0 16,0 5 0-16,0 2 0 16,0 0 0-16,0 2 0 15,-2 7 0-15,0-4 0 0,-4 5 0 16,3 4 0-16,-1-3 0 15,1 3 0-15,-2 1 0 16,3 4 0-16,0 0 0 0,-3 2 0 16,2 1 0-16,0 2 0 15,0-5 0-15,1 5 0 16,2 0 0-16,0 0 0 16,0 0 0-16,0-1 0 0,0 3 0 15,0-2 0-15,0 5 0 16,0 7 0-16,0-20 0 15,0 20 0-15,0-11 0 16,0 11 0-16,0-9 0 16,0 9 0-16,0 0 0 15,0 0 0-15,0-10 0 0,0 10 0 16,0 0 0-16,0 0 0 16,0 0 0-16,0 0 0 0,0 0 0 15,0 0 0-15,0 0 0 16,0 0 0-16,0 0 0 15,0 0 0-15,0 0 0 16,0 0 0-16,0 0 0 0,0 0 0 16,-9 0 0-16,-3 4 0 15,-9 2 0-15,-5-1 0 16,-5 2 0-16,-13 1 0 16,-11-2 0-16,-10 3 0 0,-3-4 0 15,-6-1 0 1,-3 2 0-16,-2-1 0 0,-1-3 0 15,3 3 0-15,4-3 0 16,4 1 0-16,0 2 0 16,1-2 0-16,-4 1 0 15,-2 3 0-15,-3-2 0 0,-6 2 0 16,-3-1 0-16,-1 1 0 16,2-2 0-16,-2 0 0 0,10 0 0 15,5-5 0-15,10 3 0 16,9-3 0-16,9 0 0 15,5 0 0-15,3 0 0 16,4-3 0-16,-3-2 0 16,-2 0 0-16,-3 2 0 0,-5-1 0 15,-1 1 0-15,-2-5 0 16,-5 4 0-16,7-4 0 16,1 4 0-16,3-3 0 0,7 1 0 15,3-1 0-15,7 2 0 16,7 0 0-16,3 0 0 15,5 2 0-15,10 3-4 16,-10 0 1-16,10 0 1 16,0 8-1-16,0 4 1 15,0 3-1-15,0 7 1 0,0 3 1 16,0 10 1-16,3 2 1 16,-1 10-1-16,0 2 1 15,-2 6 0-15,0 7 0 0,0 6 1 16,0 4-1-16,-2-1 0 15,-3 1 0-15,-2 2 1 16,0-5-1-16,-2-4-1 0,2-4 1 16,0-8-1-16,0-10 0 15,2 0 0-15,-1-8 0 16,2-4 0-16,-1-10-1 16,2-4 1-16,3-2 0 0,-2-5 1 15,2-10-1-15,-2 12 2 16,2-12 0-16,0 0-1 15,0 0 1-15,0 0-2 16,0 0 0-16,0 0 0 16,0 0 0-16,0 0-4 15,0 0-9-15,0 0-14 0,-12-2-57 16,21 2-4-16</inkml:trace>
  <inkml:trace contextRef="#ctx0" brushRef="#br0" timeOffset="91516.3755">19848 15341 231 0,'0'0'3'16,"0"0"2"-16,-12-7 1 0,12 7 2 16,-16 0 2-16,7 7 0 15,-1 1 2-15,-1 6 2 16,7 6-3-16,1 3 1 0,3 7-1 15,7-5-1-15,6 6-1 16,10-1 0-16,3 2-1 16,10-2-2-16,-1-3-2 15,7-1 1-15,-3-7-2 0,6 1 0 16,0-5-1-16,2-6 0 16,-2-1 1-16,5-5-1 15,0-3 0-15,-4 0 0 16,4-6 0-16,1-4 0 15,-5 1-1-15,2-4 1 16,-4-2-1-16,1 3 0 0,-3 0 1 16,3-2-1-16,-3 2 1 15,3 0 0-15,5 4 1 16,-3-1 0-16,5 4 0 0,3 3 1 16,0 2-1-16,2 0 0 15,-2 5-1-15,-1 5 0 16,-2 2 0-16,-5 5-1 0,-4 4-1 15,-8-2 0-15,-3 5 0 16,-12-1-1-16,-3 3 1 16,-4-5 0-16,-4 2 0 15,-6-4 1-15,-1-2-1 0,-2 1 1 16,0-6 1-16,-2-1 0 16,-3-2 1-16,5-9 0 15,-14 7-1-15,3-4 1 16,1-3 0-16,-2 0 0 15,4-7-1-15,-1-1-1 16,1-1 0-16,0-7 0 0,6 2 0 16,2-6-1-16,0-2 0 15,5 2 0-15,5-4 0 16,2-2 0-16,6 3 0 0,5-3-1 16,1 6 1-16,3-3 0 15,8 0 0-15,0 4 0 16,5 2 0-16,8 2 0 0,1 0 0 15,8 3 0-15,3 2 0 16,4 5-1-16,3 0 1 16,1 5 0-16,1 0 0 15,-2 2-1-15,0 6 1 16,-7 2 0-16,-1 0-1 0,-1 4 1 16,-3-1 0-1,0 2 0-15,-2 0 0 0,5-4 0 16,1 5 0-16,-1-1 0 15,1-3 0-15,4 1 0 16,1-3 0-16,4-1 1 16,0-1-1-16,-2-1 0 0,3-2 0 15,-2-2-1-15,-2-3 1 16,-1 0 0-16,-1 0 0 0,-1 0 0 16,-2-8 0-16,0 1 1 15,-1-6-1-15,3 4 0 16,-4-6 1-16,-1 1 0 15,-3-2-1-15,-7-1 1 0,0-1-1 16,-6 1 1-16,-11-2-1 16,-1 1 1-16,-9 0-1 15,-3 1 1-15,-2 2 0 16,-5-2 0-16,-2 2 0 0,-4 2 1 16,-1 1-1-16,-1 2 1 15,-2 10-1-15,3-15 1 16,-3 15-1-16,0 0 0 15,1-10 0-15,-1 10-1 16,0 0 1-16,0 0-1 0,0 0 0 16,0 0 0-16,0 0 0 15,0 0-1-15,0 0 1 16,0 0 0-16,0 0 0 0,0 0 0 16,0 0 0-16,0 0 0 15,0 0 0-15,0 0 0 16,0 0 0-16,0 0 0 15,0 0 0-15,0 0 0 0,0 0 0 16,0 0 1-16,0 0-1 16,0 0 0-16,0 0 0 15,0 0 0-15,0 0-1 16,-1 10-2-16,1-10-6 0,-12 17-28 16,2-6-46-16,-6-4-2 15</inkml:trace>
  <inkml:trace contextRef="#ctx0" brushRef="#br0" timeOffset="93835.5989">17364 16672 106 0,'0'0'1'0,"0"0"2"16,8 0 5-16,-8 0 4 16,25 0 5-16,-4 0 3 15,18-2 3-15,8-4 6 16,15-4-4-16,9 0-1 0,14 0-3 15,7-5-4-15,13 3-2 16,10-2-4-16,-2 1-2 16,7 1-4-16,1-1 0 15,6 3 0-15,5 1-1 0,2-2-1 16,-5 2 0-16,-4 4 0 16,2-3-1-16,-8 3-1 15,-10 1 0-15,-9-1 0 0,-14 2 0 16,-10 0 0-16,-17-1 1 15,-10 1 0-15,-11 1 2 16,-10-3 0-16,-9 1 0 16,-3 1 2-16,-7-6-1 0,-9 9 1 15,10-9 0-15,-10 9-1 16,10-8 0-16,-10 8-2 16,0 0 0-16,0 0-3 15,0 0 0-15,0 0-1 16,0 0 0-16,0 0-1 15,8 8-1-15,-6 7 1 0,0 2 1 16,1 8 1-16,-1 7-1 16,-2 8 2-16,0 2 2 15,0 9 0-15,-2 6 0 0,2 3 1 16,0 2 0-16,0 5-1 16,7-3 2-16,1 3-2 15,-5-37-3-15,2 8 1 16,-1-4-1-16,4 4-1 0,-4-5 0 15,1 7 1-15,1-6-1 16,1 7 0-16,-2-7 2 16,-4 1-1-16,5 2 0 0,-2-5 1 15,0 0-1-15,-1 1 0 16,-1-4 0-16,1 1 0 16,-1-3 1-16,-2-2-1 15,2-5 0-15,-2 0 1 16,0-6-1-16,0 2 1 15,0-4 0-15,0 1 0 0,0-4 0 16,0-9 0 0,0 15 0-16,0-15 0 0,0 12 1 15,0-12-1-15,0 0 0 16,-4 10 0-16,4-10 0 0,0 0 0 16,-11 8 0-16,11-8-1 15,-11 4 0-15,11-4 0 16,-19 5 0-16,10-2 0 0,-6-3-1 15,-5 7 0-15,-5-4 1 16,-5 5-1-16,-7-5 0 16,-3 1 0-16,-7 1-1 15,-5 0-1-15,-5 0 1 16,-5 0 0-16,-7-3 0 0,-2 6 0 16,-3-6-1-16,-6 3 1 15,-4-3 2-15,-1 1 0 16,-2 2 0-16,0-5-1 15,0 0 1-15,3 2 0 16,0-2 0-16,4 3 0 16,2-3 0-16,4 3-1 15,2-3 0-15,0 4 1 16,3-1-1-16,6-1 1 0,0 2 0 16,9-1 0-16,0 2 0 15,0 1 0-15,8-2-2 16,-1 2 2-16,7-1 2 15,40-5-2-15,-34 5 0 16,-4-1 0-16,10 2 0 0,-2-1 0 16,3-1 0-16,3 1 0 15,4-2 0-15,-1 2 0 16,21-5 0-16,-21 5 0 16,-4-1 0-16,25-4 1 15,0 0-1-15,-8 3 1 16,-5-3-1-16,6 2 1 15,-7-2-1-15,14 0 0 16,-9 0 1-16,-2 0-1 16,3 0 1-16,-5 0 0 0,13 0-1 15,0 0 0-15,-34-29 3 16,26 16 0-16,1 1 0 16,1-3 0-16,2-5 0 15,-1-7-1-15,1 0 1 0,3-6 0 16,1-4-2-16,0 8 1 15,0-65-1-15,1-5 1 16,5-5 0-16,1 0-1 16,1-1 1-16,0 11 0 0,-7 10 0 15,-1 25-2-15,-1 2 2 16,-4 7-1-16,-6 8 0 16,4 5 1-16,-2 3-1 15,1 4 1-15,-1 7-1 16,5-1 2-16,0 6-2 0,1 3-1 15,1 3 1-15,-1 1-1 16,3 11 0-16,-2-14 0 16,2 14 0-16,0 0-3 15,0 0 3-15,0 0-1 0,0 0 0 16,0 0 0-16,0 0 0 16,0 0 0-16,0 0 0 15,0 0 0-15,0 0 0 0,0 0 1 16,0 0 0-16,0 0-1 15,0 0 1-15,0 0 0 16,0 0 0-16,0 0-1 0,0 0 1 16,0 0-1-16,0 0 1 15,0 0-1-15,14 7 1 16,7-7 0-16,11 0 1 16,15 0-1-16,20-5 1 15,15-2 0-15,20 0 0 0,23-3-1 16,11 0 0-16,13 1 0 15,7 1-1-15,4 0-3 16,4 8-8-16,-8 0-37 16,3 0-35-16,4 0-2 15</inkml:trace>
  <inkml:trace contextRef="#ctx0" brushRef="#br0" timeOffset="97512.682">2091 15782 133 0,'0'0'1'0,"0"0"2"15,13 0 7-15,6 0 4 16,11-2 3-16,16-1 3 15,13-4 2-15,25-2 1 0,18-2 1 16,22-4-3-16,13 3-3 16,20-3-5-16,13 0-1 15,18 5-3-15,8 0-1 16,3 3-1-16,4-1 0 16,9 6 2-16,6 0-2 0,2-1 1 15,3 3 0-15,3 0-2 16,1 0 1-16,9-2 0 15,3 2-1-15,-5 0-1 16,1-3 0-16,-1 1 0 16,-3-1-1-16,-7 0-1 0,-8 3 0 15,-15 0-1-15,-9-1 0 16,-19 1 0-16,-15-3-1 16,-17 3 0-16,-19-3 1 0,-15-2-1 15,-25 4 1-15,-15-4-1 16,-18 5 0-16,-13-1 1 15,-12 1 1-15,-11 0-1 16,-13 0 1-16,0 0-1 0,-7 0 1 16,-11 0-1-16,-7 0-1 15,-7 1-2-15,-12 4-2 16,-9 1-6-16,-4 0-9 16,-8 1-15-16,3 3-50 0,-13-1-4 15</inkml:trace>
  <inkml:trace contextRef="#ctx0" brushRef="#br0" timeOffset="100431.2159">2608 17599 41 0,'0'0'5'16,"17"0"5"-16,-2 0 3 15,8 0 3-15,9-6 6 16,5 1 1-16,12-2 4 0,11-1 1 15,10 1-4-15,7-3-3 16,15 0-1-16,12 0-3 16,11 1-2-16,12-6-1 15,17 1-3-15,11 0 0 0,16 1 0 16,3 1-2-16,12-3 1 16,10 3-1-16,9 0 0 15,3 3-1-15,4 1 1 0,2 2-3 16,2 1 0-16,2 0-1 15,-6 3-1-15,-1-1 0 16,-7 3-1-16,-1 0 0 16,-13 0-1-16,-7 0 1 15,-11 5 0-15,-13-1 0 16,-15-1-1-16,-14 3 0 16,-16-1 0-16,-12 2-1 0,-15-1 0 15,-13-4-1-15,-14 5 0 16,-10-2-4-16,-13 5-29 0,-7 0-44 15,-15-5-1-15</inkml:trace>
  <inkml:trace contextRef="#ctx0" brushRef="#br0" timeOffset="110426.3334">2086 15888 156 0,'0'0'2'15,"0"0"3"-15,18 6 3 0,-2-1 5 16,12 2 4-16,7-2 2 15,17 3 2-15,10-4 1 0,20-2-1 16,15 1-1-16,13-3-1 16,12 0-5-16,19 0-2 15,10 0-3-15,14-3 1 0,8-2-1 16,15 1 0-16,5-1-2 16,19-5-1-16,6 0 0 15,11-4 0-15,10-1 0 16,9-2-1-16,7-7 0 0,10 0 0 15,3 0 1-15,-2-6-2 16,5-1 1-16,-10 2-1 16,-3 2 0-16,-11 2 0 15,-11 2-1-15,-19 3 0 16,-19 6-1-16,-21 2 0 16,-26 2-1-16,-22 8 0 15,-27-1 0-15,-24 3-4 0,-24 0-2 16,-16 0-16-16,-18 5-61 15,-28-3 0-15</inkml:trace>
  <inkml:trace contextRef="#ctx0" brushRef="#br0" timeOffset="111096.0597">1927 14048 292 0,'0'0'0'0,"0"0"0"16,10 5 3-16,3 1 3 0,5 0 2 16,12 4 5-1,13 0 1-15,11 1 1 0,17-4 3 16,18 0 1-16,13-2-2 16,17 0-2-16,23-5-2 15,10 0-3-15,14-8 0 16,18 4-2-16,13-1 0 0,3-2-1 15,17 2-1-15,0-3 0 16,6 5-2-16,3-4 1 0,6-1-1 16,-1 2-1-16,-4-5 0 15,3-4 1-15,-6 3-4 16,-6-3 0-16,-7 0 0 16,-9 0 0-16,-10 3 0 0,-18-1 0 15,-25 3 0-15,-15 6 0 16,-21-2 0-16,-20 4 0 15,-21 2 0-15,-17-3 0 16,-18 3 0-16,-13 0 0 0,-7 0-2 16,-17 0-16-1,0 0-67-15,0 11-4 0</inkml:trace>
  <inkml:trace contextRef="#ctx0" brushRef="#br0" timeOffset="113493.5149">16952 14670 245 0,'0'0'8'0,"0"0"4"0,-13-5 3 15,13 5 2-15,0 0-1 16,-10-3 2-16,10 3-1 0,0 0 4 16,0 0-5-16,5 5-2 15,13 3-2-15,12-4 0 16,16 4 0-16,18-5 1 16,21 2 1-16,21-5-3 0,18 0 0 15,18-8-3-15,9 6-2 16,11-6 0-16,1 3-2 15,2 3-1-15,-6 2-3 16,-7 0 0-16,-6 0 0 0,-12 0 0 16,-5 0 0-1,-12 0 0-15,-7 0 0 0,-16 0 0 16,-14 0 0-16,-10 0 0 16,-15 0 0-16,-16 0 0 15,-12 0 0-15,-10 0 0 16,-17 0 0-16,0 0 0 0,0 0 0 15,-9 0 0-15,-11 0 0 16,-3 0 0-16,-6 2 0 0,-6 1 0 16,-8-3 0-16,-1 2-16 15,-8-2-20-15,-10 0-50 16,4 2-2-16</inkml:trace>
  <inkml:trace contextRef="#ctx0" brushRef="#br0" timeOffset="113879.5165">17046 14757 321 0,'0'0'7'0,"0"0"2"15,-12-6 0-15,12 6 0 16,7-4 4-16,8 4 3 15,16-5 1-15,25 2 2 0,22 3-5 16,26-2-2-16,30-3 1 16,20 0-1-16,25 0 0 15,13 0-4-15,12-3-2 0,-4 1-1 16,-3 0-1-16,-13-1 1 16,-20 6-5-16,-20-1 0 15,-22 3 0-15,-27 0 0 0,-20 0 0 16,-24 3 0-16,-16-1 0 15,-14-2 0-15,-11 3 0 16,-10-3 0-16,-4 0 0 16,-11 0 0-16,-4 0 0 15,-4 0 0-15,-1-3 0 16,1 3 0-16,-4-2-15 0,9 2-70 16,4 0-2-16</inkml:trace>
  <inkml:trace contextRef="#ctx0" brushRef="#br0" timeOffset="116276.9483">19794 15594 165 0,'0'0'8'0,"0"0"7"0,0 0 3 15,0 0 1-15,-11-6 3 16,11 6 1-16,-7-14 2 16,4-1-1-16,-2-2-4 0,5-5-6 15,-2-6-2-15,2 1 0 16,-2-9 0-16,2-7-3 15,0-2 0-15,0-5-2 16,0-4 0-16,0-5-1 0,4-3-1 16,6 0 1-16,-1-2-2 15,5 4 1-15,-4 0 0 16,3 4-1-16,1 6 0 16,-4 8 0-16,0-1-1 15,0 11 0-15,-5 3 0 16,-1 7-1-16,1 1 0 0,-1 7-1 15,-2 4 1-15,-2 10-1 16,2-10 1-16,-2 10-2 16,0 0 1-16,0 0-1 0,0 0 0 15,0 0 0-15,0 0 0 16,0 0 0-16,0 0 0 16,0 0 1-16,0 0-1 15,0 0 0-15,0 0 0 0,0 0 0 16,0 0 0-16,0 0 0 15,0 0 0-15,0 0 0 16,0 0 0-16,0 0-1 16,0 0 1-16,20-7-1 0,-2 2 1 15,11 2-1 1,16-2 2-16,7 3-1 0,17-5 1 16,16-1-1-16,10 5 1 0,14-3 0 15,6-2-1 1,7 4 1-16,7 0 0 0,5-1-1 15,3 2 1-15,5-2 0 16,4 3 0-16,0 0 0 0,4-1-1 16,-3 3 1-16,-1 0 0 15,-6 0-1-15,1 3 1 16,-11 1 0-16,-1 4-1 16,-6-3 1-16,-6 3 0 15,-5 0 0-15,-2-2 0 0,-8 0 0 16,-3-1-1-16,-4-1 1 15,-3 1 0-15,-7-2-1 16,-1-3 1-16,-7 2-1 0,-6 1 1 16,-6-3-1-16,-2 3 0 15,-11-3 0-15,-5 0 0 16,-7 0 1-16,-6 0-1 16,-4-3 0-16,-4 3 1 15,-5-3-1-15,-3 1 1 16,-2-1-1-16,0 1 1 0,0 2-1 15,-7-3 0-15,1 3 0 16,3-2 0-16,-3 2 0 16,-1 0 0-16,4-2 0 0,-1 2 2 15,-2 0-2-15,2 0 0 16,-2 0 0-16,4 0 0 16,-5-3 0-16,-2 3 0 15,-7 0 0-15,14-2 0 0,-14 2 0 16,6-6 0-16,-6 6 0 15,13-4 0-15,-13 4 0 16,13-5 0-16,-13 5 0 16,14-5 0-16,-14 5 0 15,13-4 0-15,-13 4 0 16,0 0 0-16,0 0 0 0,0 0 0 16,0 0 0-16,0 0 0 15,0 0 0-15,0 0-3 16,3 14 2-16,-3-2 0 0,0 3 1 15,0 9 0-15,-6 6 0 16,3 5 1-16,-4 4-1 16,2 6 0-16,0 5 0 0,1 3 0 15,4 0 1-15,0 4-1 16,0-2 0-16,4 0 0 16,6-1 1-16,0-4-1 15,-2-4 0-15,-1-1 0 0,3-5 0 16,-5-4 0-16,-5-2 2 15,0-5-2-15,0-4 0 16,0-1 0-16,0-1 0 16,-5-5 0-16,0-1 0 0,0-3 0 15,3-2 0-15,-3-2 0 16,5-10 0-16,-5 13 0 16,5-13 0-16,0 0 0 15,0 0 0-15,-8 10 0 16,8-10 0-16,0 0 0 15,0 0 0-15,0 0 0 0,0 0 0 16,0 0 0-16,0 0 0 16,0 0 0-16,0 0 0 0,0 0 0 15,0 0 0-15,0 0 0 16,0 0 0-16,0 0 0 16,0 0 0-16,0 0-5 15,0 0-82-15,-15 0-2 0</inkml:trace>
  <inkml:trace contextRef="#ctx0" brushRef="#br0" timeOffset="130995.4645">5606 12593 141 0,'0'0'8'0,"0"0"2"15,0 0 3-15,0 0 2 16,5 0 2-16,-5 0 1 15,0 0 2-15,0 0 0 0,0 0-5 16,0 0-3-16,0 0 0 16,0 0-1-16,10 6 2 15,-10-6-1-15,10 2 1 16,0 1 2-16,0-3-1 0,7 3 1 16,1-3-2-16,3 0 0 15,7 0-2-15,-1 0-1 16,6 0-2-16,-1-3-1 15,6 0-1-15,-3-2-1 0,4 0 0 16,-2 3-1-16,4-3-1 16,-4 2-1-16,2 1 1 15,-4-1-2-15,-1 1 0 16,-1 2 0-16,-6 0 0 0,1 0 0 16,-3 0 0-16,2 0 0 15,-4 0 0-15,2 0 0 16,-4 0-1-16,2 0 1 15,0 0 0-15,-1 0-1 0,-3-2 1 16,4 2-1-16,-5 0 0 16,1 0 1-16,4 0-1 15,-3 0 1-15,-1 0-1 16,1 0 1-16,1 0-1 16,-2 0 0-16,-1 0 1 0,0-3-1 15,-4 3 0-15,-2 0 1 16,-1-3-1-16,-11 3 0 15,12-2 1-15,-12 2-1 16,0 0 1-16,0 0 0 16,0 0 0-16,0 0 0 0,0 0 0 15,0 0 0-15,0 0-1 16,0 0 1-16,0 0-1 0,0 0 2 16,0 0-4-16,0 0 2 15,0 0-1-15,0 0 1 16,0 8-1-16,0-8 0 0,0 17 1 15,0-5 0 1,-3 4 0-16,1 4 0 0,-1 1 0 16,1 1 0-16,-4 3-1 15,3 0 1-15,-1 0 0 16,2 0 0-16,-3-1-1 16,2 4 2-16,-2-3-1 0,1 2 0 15,1-2 1-15,-1-3-1 16,3 2 1-16,-4 4-1 15,5-6 0-15,-4 1 0 16,3-4-1-16,1 4 1 0,0-1-1 16,0-2 1-16,0 0 0 15,0-1-1-15,0-1 1 16,1 4 0-16,-1-5 0 0,0 3 0 16,0 3 0-16,0-3 0 15,4-1-1-15,-4 3 1 16,2-2 1-16,-2 6-1 15,3-7 0-15,-3 1 0 0,1 1 1 16,-1-3-1-16,0 2 1 16,4-2-1-16,-1-3 0 15,-1 1 0-15,0 0 0 16,1-7 0-16,-1 3 0 16,1-2 0-16,-3 4 0 15,0-8 1-15,0 5 0 16,0-4-1-16,0 3 1 15,0-3 1-15,0 3-2 16,0-1 0-16,0 2 0 16,0-11 0-16,-5 18 0 0,2-9 0 15,1-1 0-15,0 2 0 16,2-1 0-16,-3 1 0 0,3 0 0 16,-4 0 0-16,4-1 0 15,0 2 0-15,0-2 0 16,0 2 0-16,0-11 0 0,0 18 0 15,0-18 0-15,0 12 0 16,0-12 0-16,0 14 0 16,0-14 0-16,0 10 0 15,0-10 0-15,0 10 0 0,0-10 0 16,0 12 0-16,0-12 0 16,0 8 0-16,0-8 0 15,0 9 0-15,0-9 0 16,0 0 0-16,0 14 0 15,0-14 0-15,0 0 0 0,0 0 0 16,0 0 0-16,-4 10 0 16,4-10 0-16,0 0 0 15,0 0 0-15,-6 9 0 16,6-9 0-16,0 0 0 0,-6 10 0 16,6-10 0-16,0 0 0 15,-9 10 0-15,9-10 0 16,-16 2 0-16,7 1 0 0,-2-1 0 15,-1 1 0-15,0-1 0 16,-4 1 0-16,2 0 0 16,-4-3 0-16,-2 1 0 15,3 4 0-15,-1 1 0 16,1-4 0-16,0 0 0 0,-2 3 0 16,3 0 0-16,-2-1 0 15,1-1 0-15,2 0 0 16,-2 3 0-16,-3-4 0 15,0 0 0-15,0 2 0 16,-2 0 0-16,-3-4 0 0,0 3 0 16,-3-1 0-16,1-2 0 15,3 0 0-15,-4 3 0 16,6-3 0-16,-1 0 0 0,1 0 0 16,2 0 0-16,0 0 0 15,6 0 0-15,-7 0 0 16,7 0 0-16,-4 0 0 0,1-3 0 15,-2 1 0-15,3 2 0 16,1-3 0-16,-4 3 0 16,3-3 0-16,1 2 0 15,3 1 0-15,-6 0 0 16,4-4 0-16,-4 4 0 0,6 0 0 16,1-2 0-16,2 2 0 15,-3 0 0-15,1-2 0 16,1 2 0-16,1-3 0 15,2 3 0-15,-4-3 0 16,4 0 0-16,-1 2 0 16,8 1 0-16,-17-6 0 0,17 6 0 15,-12-12 0-15,12 12-36 16,7-14-53-16,-2-2-2 0</inkml:trace>
  <inkml:trace contextRef="#ctx0" brushRef="#br0" timeOffset="132324.9222">5653 12507 327 0,'0'0'7'16,"0"0"2"-16,0 0 3 0,0 0 3 16,0 0 0-16,-2-10-1 15,2 10 0-15,0 0 1 16,0 0-7-16,-9 10-3 0,5 4-2 16,2 2-1-16,-3 9-1 15,3 2 2-15,-3 7 0 16,0 7 0-16,5 0 0 15,-4 2 1-15,1 4 1 16,3 0-1-16,-1 2-1 16,-2-1 0-16,3 1-1 0,-2-4 1 15,2 2-1-15,0-6-1 16,0 4-1-16,0-6 1 16,0 2-1-16,0-2 0 0,0-4 1 15,0 3-1-15,0-7 0 16,0 4 1-16,0-3-1 15,0 1 1-15,0-1 0 16,0-2 0-16,-4 2 0 0,3-3 0 16,1 0 1-16,-2 0-1 15,-1-5 0-15,1 3 1 16,-1-5-1-16,1 3 0 0,0-2 0 16,-3-1 0-16,4-2 0 15,1-1-1-15,0 0 1 16,-3-6 0-16,1 3-1 15,2-7 1-15,-2 1-1 16,2-3 1-16,0-7-1 16,-3 15 2-16,3-15-2 0,-2 14 0 15,2-14 0-15,-3 9 0 16,3-9 0-16,-4 11 0 16,4-11 0-16,0 0 0 0,-5 9 0 15,5-9 0-15,0 0 0 16,0 0 0-16,0 0 0 15,-6 10 0-15,6-10 0 0,0 0 0 16,0 0 0-16,0 0 0 16,0 0 0-16,0 0 0 15,0 0 0-15,0 0 0 16,0 0 0-16,0 0 0 16,0 0 0-16,0 0 0 15,0 10 0-15,0-10 0 0,18 2 0 16,-5 0 0-16,6 1 0 15,6 0 0-15,7-1 0 16,1-2 0-16,6 2 0 16,2-2 0-16,0 0 0 0,6 0 0 15,-4 0 0-15,-2 0 0 16,3 0 0-16,-5 0 0 16,3 0 0-16,-4-4 0 0,-1 4 0 15,-5-3 0-15,1 3 0 16,-6-3 0-16,3 1 0 15,-7 2 0-15,-4-2 0 16,1 2 0-16,-6-3 0 0,2 3 0 16,-6 0 0-16,3-2 0 15,-13 2 0-15,14 0 0 16,-14 0 0-16,10 0 0 0,-10 0 0 16,13 0 0-16,-13 0 0 15,7 0 0-15,-7 0 0 16,0 0 0-16,9 0 0 15,-9 0 0-15,0 0 0 16,9 0 0-16,-9 0 0 16,0 0 0-16,0 0 0 0,0 0 0 15,0 0 0-15,0 0 0 16,0 0 0-16,0 0 0 16,0 0 0-16,0 0 0 0,0 0 0 15,0 0 0-15,0 0 0 16,0 0 0-16,0 0 0 15,12 7-6-15,-12-7-26 0,-5 0-56 16,5 0-2-16</inkml:trace>
  <inkml:trace contextRef="#ctx0" brushRef="#br0" timeOffset="133005.3556">6658 12576 245 0,'0'0'8'0,"0"0"5"0,0 0 3 0,0 0 4 16,-3-12 2-16,3 12-2 15,0 0 1-15,0 0 2 16,0 0-6-16,-10 15-5 16,7 10-3-16,1 10-2 0,0 4-2 15,-3 16 2-15,5 7 0 16,0 7 0-16,0 6-2 16,2-2 1-16,3 2-1 15,1 2-1-15,3-4 0 0,-1-1-2 16,-1-4 1-16,-2-1 0 15,-4-3-1-15,3-4-1 16,-4-2 1-16,0-5 0 16,0-3-1-16,0-3 1 0,-4-5 0 15,0-3-1-15,-3-1 0 16,2-8 0-16,3 0 1 16,-3-6-1-16,3-2-1 15,-4-5 2-15,3-2-2 0,1-5 0 16,0 2 0-16,2-12 0 15,-5 13 0-15,5-13 0 16,0 0 0-16,-3 7-2 16,3-7 0-16,0 0-2 15,0 0-3-15,0 0-5 0,0 0-10 16,-7-10-32-16,0 0-31 16,4-2-4-16</inkml:trace>
  <inkml:trace contextRef="#ctx0" brushRef="#br0" timeOffset="133543.9669">5559 12654 266 0,'0'0'6'0,"0"0"1"0,0 0-1 15,0 4 4-15,0 11 2 16,0 9 3-16,-2 17 3 0,2 10 0 15,-5 19-2 1,5 12-1-16,5 10-1 0,2 7-2 16,0 3-3-16,3-2-1 15,3-1-2-15,-1-4-3 16,-3-11 0-16,0-7 0 16,-2-12-2-16,-2-6-3 15,-3-15-6-15,1-1-11 0,-3-12-38 16,0-11-22-16,0-7-7 15</inkml:trace>
  <inkml:trace contextRef="#ctx0" brushRef="#br0" timeOffset="135874.3104">6158 12566 192 0,'0'0'4'0,"0"0"5"16,0 0 2-16,0 0 5 16,0 0 4-16,0 0 2 0,0 0 3 15,-10 6 2-15,10-6-3 16,0 0-2-16,0 0-1 15,0 0-4-15,0 0-4 16,0 0-2-16,2-10-3 16,-2 10-1-16,3-15-2 0,2 5-1 15,-3-5-1-15,3 0-1 16,3-5 0-16,-1 3 0 16,3 0 0-16,3-3 0 0,-4 1 0 15,1-2-1 1,3 1 1-16,2 1 0 0,0 2 0 15,2-6 0 1,3 5 0-16,-2-2-1 0,1 4 1 16,6-4 0-16,-5 2 0 15,5-1-1-15,-3 1 1 0,2 4 0 16,0-4-1-16,-2 3 1 16,2 0-1-16,-1 3 0 0,2-2 0 15,0 2 0-15,0-2-1 16,5-1 1-16,0 3 0 15,2 0 0-15,3-1 0 16,2 2 0-16,-3 3 0 16,1-2-1-16,0 2 2 0,-2 2-2 15,-3 5 0-15,0 1 0 16,-7 0 0-16,5 0 0 16,-3 0 0-16,5 1 0 0,-5 7 0 15,5-5 0-15,0 3 0 16,2-5 0-16,0 2 0 15,1 2 0-15,-1-2 0 16,0 0 0-16,3 1 0 16,-5 1 0-16,-2 3 0 15,2-4 0-15,4 4 0 0,-7-1 0 16,5 0 0-16,-2 3 0 16,0 0 0-16,2-1 0 0,-2 2 0 15,0-1 0-15,2 5 0 16,0 0 0-16,-2 0 0 15,0 2 0-15,0 0 0 16,2 4 0-16,-2 0 0 16,0 2 0-16,1 1 0 0,6 1 0 15,-5 0 0-15,0 4 0 16,1-1 0-16,-1 2 0 16,0 2 0-16,-2-5 0 15,2 5 0-15,-7 1 0 16,2 1 0-16,-1 1 0 0,-5 0 0 15,7 2 0-15,-8 0 0 16,-1-2 0-16,-1 4 0 16,1-2 0-16,-1-2 0 0,0 0 0 15,-1-1 0-15,-2-3 0 16,-4-2 0-16,0-4 0 16,2-5 0-16,-7-1 0 0,0-4 0 15,-1-5 0-15,-2 0 0 16,-3-10 0-16,5 7 0 15,-5-7 0-15,0 0 0 16,0 0 0-16,0 0 0 16,0 0 0-16,0 0 0 0,0 0 0 15,2-5 0-15,-2 5 0 16,0 0-80-16,10-14-11 16</inkml:trace>
  <inkml:trace contextRef="#ctx0" brushRef="#br0" timeOffset="137171.6851">9310 12666 335 0,'0'0'7'0,"0"0"4"16,0 0 2-16,0 0 1 0,0 0 1 15,-3-10-2-15,-7 5 1 16,-5 5 0-16,-6 0-7 15,-9 0-4-15,-6 5-1 16,-3 0 0-16,-3 2 0 16,-1 1 0-16,4-1 0 15,-3 1 1-15,6-3 0 0,6-1 0 16,9 1 0-16,3 1-1 16,1-3 0-16,6-2 0 15,11-1-1-15,-12 15-1 0,10-2 0 16,2 4 0-16,-2 7 0 15,2 7 1-15,0 6-1 16,0 4 1-16,4 5 1 16,1 8-1-16,2-1 2 0,0 7 0 15,-1 3-1-15,-3 5 2 16,-1 4-1-16,-2 20 1 31,0 0 2-31,0 2 0 16,-2 3-6-16,-3-2 0 15,5-3 0-15,-4-2 0 0,2-5 0 16,2-21 0-16,0 1 0 16,0-6 0-16,2-2 0 15,-2-5 0-15,0-2 0 0,0-1 0 16,-2-4 0-16,-3 2 0 16,1 0 0-16,-1-8 0 15,-5 3 0-15,2-2 0 0,-2-3 0 16,3-2 0-16,-1-5 0 15,3 2 0-15,-2-5 0 16,2 0 0-16,2 3 0 16,-1-5 0-16,-2-3 0 0,6 1 0 15,-2-4 0-15,-1 1 0 16,3-5 0-16,-2-2 0 16,2-4 0-16,0-9 0 15,0 17 0-15,0-17 0 0,-4 11 0 16,4-11 0-16,0 0 0 15,0 0 0-15,-1 10 0 16,1-10 0-16,0 0 0 16,0 0 0-16,0 0 0 15,0 0 0-15,0 0 0 0,0 0 0 16,0 0 0-16,0 0 0 16,0 0 0-16,7 4 0 15,6 0 0-15,4-4 0 0,6 0 0 16,9 0 0-16,5 0 0 15,11 0 0-15,2 0 0 16,4 0 0-16,-2 0 0 16,1 1 0-16,-7 4 0 0,-4 1 0 15,-4-4 0-15,-10 4 0 16,-6-5 0-16,-5 7 0 16,-10-5 0-16,-7-3 0 15,6 11 0-15,-6-11 0 16,-13 8 0-16,13-8-77 0,-12 0-13 15</inkml:trace>
  <inkml:trace contextRef="#ctx0" brushRef="#br0" timeOffset="138644.3714">10568 12782 278 0,'0'0'5'0,"0"0"2"16,0 0 2-16,0 0 1 16,8 0 2-16,-8 0 2 15,20 2 1-15,-6 1 3 0,11-3-2 16,7 0-3-16,6 0 0 16,9 0-1-16,2 0-2 15,6 0 0-15,0 0-3 0,0-5-1 16,-6 0-2-16,1 3-1 15,-6-1-1-15,-3-1 0 16,-7 1-1-16,-4 0 0 16,-2 1 0-16,-9 0 0 0,-1 2-1 15,-3-3 1-15,-5 3-1 16,-10 0-1-16,10 0 0 16,-10 0 1-16,7 7-1 15,-7 6 1-15,0 1-1 16,0 12 1-16,0 1 1 15,0 10-1-15,0 7 1 16,-5 11 0-16,3 2 1 0,-1 5 0 16,-2 5 0-16,1 3 0 15,1 1 0-15,3 8 1 16,-2 1 2-16,-1 2-1 16,0-2 1-16,-2-2 0 15,5 1-1-15,-5 1 1 0,3-4-5 16,-1-9 0-16,1-5 0 15,2-3 0-15,-2-6 0 16,2-2 0-16,0-1 0 16,0-8 0-16,0 0 0 0,0 1 0 15,0-7 0-15,0 3 0 16,0-1 0-16,0-4 0 16,0 4 0-16,0-3 0 15,2-4 0-15,-2 0 0 16,0-4 0-16,0-2 0 0,0-3 0 15,2 0 0-15,-2-4 0 16,0-1 0-16,0-2 0 16,0-3 0-16,0 3 0 15,0-3 0-15,0 3 0 16,-2-5 0-16,-3 3 0 0,3-1 0 16,-1 0 0-16,-2-2 0 15,2 0 0-15,-2 0 0 0,3-1 0 16,0-1 0-16,2-8 0 15,-5 16 0-15,5-16 0 16,-5 14 0-16,5-14 0 16,-6 15 0-16,4-4 0 0,2-11 0 15,-5 14 0-15,3-5 0 16,2-9 0-16,-5 16 0 16,5-16 0-16,-5 12 0 15,5-12 0-15,0 7 0 16,0-7 0-16,-2 10 0 15,2-10 0-15,-3 10 0 0,3-10 0 16,0 0 0-16,-2 14 0 16,2-14 0-16,0 0 0 15,0 0 0-15,0 0 0 16,0 0 0-16,-11 9 0 0,11-9 0 16,-17 3 0-16,4-3 0 15,-7 1 0-15,-2 2 0 0,-6-3 0 16,-3 0 0-16,-2 0 0 15,-4 0 0-15,2 0 0 16,-2 0 0-16,2 0 0 16,5 0 0-16,3-3 0 15,8 2 0-15,3 1 0 0,5 0 0 16,11 0 0-16,0 0 0 16,0 0-50-16,14-11-40 15,6 2-1-15</inkml:trace>
  <inkml:trace contextRef="#ctx0" brushRef="#br0" timeOffset="140439.7881">9255 12971 161 0,'0'0'11'0,"0"0"7"0,0 0 6 16,-5-10 6-16,5 10 3 15,0 0 0-15,-7-12 1 16,7 12 1-16,0 0-10 16,0 0-6-16,0 0-4 15,0 0-4-15,0 17-3 0,0 0-1 16,0 2-1-16,2 7 0 16,-2 5 1-16,3 4-2 0,-1-3-1 15,-2 1 0-15,3-1-2 16,-1-2 0-16,-2-5 0 15,1 0-1-15,-1-9 0 0,5 2 0 16,-5-6 0-16,0-1-1 16,0-11 1-16,0 10 1 15,0-10 0-15,0 0-2 16,0 0 0-16,0 0 0 16,0 0 0-16,0 0 0 0,0 0 0 15,0 0 0-15,0-6 0 16,0 6 0-16,0-7-14 15,0 7-25-15,19-3-50 16,-19 3-2-16</inkml:trace>
  <inkml:trace contextRef="#ctx0" brushRef="#br0" timeOffset="141138.4606">9884 13515 340 0,'0'0'7'16,"0"0"4"-16,0 0 4 16,0 0 2-16,0 0 0 0,0 0 0 15,0 0 0-15,0 0 1 16,0 0-5 0,7 18-3-16,-4 4-3 15,2 6-1-15,0 6-1 16,0 4 1-16,0 1-1 15,2 5-5-15,-2-6 0 16,-1-1 0-16,-2 1 0 16,0-6 0-16,1-3 0 15,-1-7 0-15,-2-1 0 0,0-5 0 16,0-3 0-16,0-13 0 16,0 10 0-16,0-10 0 0,0 0 0 15,0 0 0-15,0 0 0 16,0 0 0-16,0 0 0 15,0 0 0-15,0 0 0 16,0 0 0-16,0-5 0 0,0 5 0 16,0 0 0-16,0-10 0 15,0 10 0-15,0 0 0 16,-2-10 0-16,2 10-33 16,14-2-56-16,-14 2-2 15</inkml:trace>
  <inkml:trace contextRef="#ctx0" brushRef="#br0" timeOffset="141736.3989">10647 14477 435 0,'0'0'5'0,"0"0"2"16,0 0 3-16,0 0 0 0,0 0 1 15,0 0 0-15,11 0 0 16,-9 5 0-16,-2 10-11 16,0 4 0-16,0 6 0 15,0 4 0-15,0 12 0 0,0 3 0 16,-2 3 0-16,-4-2 0 16,4 0 0-16,-3 2 0 15,0-8 0-15,3-4 0 16,-1-5 0-16,0-8 0 0,1-3 0 15,2-6 0-15,0-6 0 16,0-7 0 0,0 0 0-16,0 0 0 0,0 0 0 15,0 0 0-15,0 0-69 0,0-14-24 16</inkml:trace>
  <inkml:trace contextRef="#ctx0" brushRef="#br0" timeOffset="142428.338">9241 13741 385 0,'0'0'4'0,"0"0"1"15,0 0 1-15,-8 5 1 16,8-5 1-16,-15 20 1 0,5-3 0 16,-3 5 1-16,4 3-3 15,1 8-2-15,1-4 0 16,5 1-1-16,2-1 0 16,2-4 0-16,10-5 0 0,6-5 0 15,6-5 0-15,4-8 0 16,4-2 0-16,-2 0 0 15,1-9 1-15,0-4-1 0,-9-4 0 16,-6-3-2-16,-4-7-2 16,-12-3 0-16,-5-2 0 15,-13-3 0-15,-3 3 0 16,-9 4 0-16,-7 4 0 16,3 6 0-16,0 6 0 0,2 9 0 15,4 3 0-15,11 6-8 16,-1 3-10-16,14 7-24 15,4-4-45-15,2 1-1 0</inkml:trace>
  <inkml:trace contextRef="#ctx0" brushRef="#br0" timeOffset="142992.4805">9817 12980 377 0,'0'0'6'0,"0"0"0"0,0 0 2 16,0 0 1-16,-15 0 1 16,2 10 0-16,2 2 2 15,-7 6-2-15,4 5-3 0,-2 4-2 16,9 4-1-16,0 0-1 15,7 1 0-15,2-3-1 0,10-6 0 16,6-3 1-16,1-2 0 16,9-9 0-16,-1-4 0 15,0-5 1-15,3 0 0 16,-5-10 0-16,-3-8 0 16,1-1 0-16,-10-6 1 0,-8-5-5 15,-3-4 0-15,-7-1 0 16,-8 0 0-16,-4 1 0 15,-8 6 0-15,0 6 0 16,0 5 0-16,-2 7 0 16,-1 5 0-16,9 5 0 0,-1 5-5 15,10 7-10-15,3 3-11 16,7-15-56-16,10 22-6 16</inkml:trace>
  <inkml:trace contextRef="#ctx0" brushRef="#br0" timeOffset="143507.5775">10617 13157 401 0,'0'0'6'0,"0"0"2"0,0-13 2 16,0 2 1-16,-2 2 1 16,-8-1 1-16,3 2 0 15,-8 3-1-15,-2 1-4 0,-1 7-4 16,-2 3-1-16,3 9-2 15,2 3 0-15,5 7-1 16,5 2 0-16,5-2 0 0,7 2 1 16,11-2 0-16,4-3 0 15,5-4 0-15,8-4 0 16,3-8 0-16,1-5 1 16,1-1-2-16,-3-7 0 15,-1-7 0-15,-10-4 0 0,-3-4 0 16,-13-6 0-16,-6-2 0 15,-5-4 0-15,-15 2 0 16,-4 0 0-16,-6 2 0 16,-8 6 0-16,0 9 0 0,-3 5 0 15,0 10 0-15,0 7 0 16,7 15-6-16,1 3-21 16,-7 12-59-16,23 3-3 15</inkml:trace>
  <inkml:trace contextRef="#ctx0" brushRef="#br0" timeOffset="143961.9346">10548 13815 435 0,'0'0'4'0,"0"0"2"15,0 0 2-15,0 0 0 0,0 0 0 16,-10-5 1-16,10 5 0 16,-15 5 0-16,4 2-3 15,8 5-3-15,-6 5-1 0,5 0-1 16,1 2 2-16,3 3-3 15,0-5 0-15,13-2 0 16,4-1 0-16,2-5 0 16,10-4 0-16,1-5 0 0,-1 0 0 15,-1-8 0-15,-2-4 0 16,-5-3 0-16,-6-5 0 16,-8-2 0-16,-7-2 0 15,-9-4 0-15,-7 1 0 0,-6 5 0 16,-6-1 0-16,-4 9 0 15,-3 6 0-15,5 8 0 16,-2 2 0-16,7 18-8 16,-2 12-71-16,5-2-9 15</inkml:trace>
  <inkml:trace contextRef="#ctx0" brushRef="#br0" timeOffset="144570.1238">9275 14630 417 0,'0'0'5'0,"0"0"1"0,0 0 2 16,-12-5 1-16,12 5 0 16,-15-2 1-16,4 2 0 15,2 2 1-15,-1 9-5 0,3 3-1 16,0 3-1-16,-2 3-2 16,9 2 0-16,0 1-1 15,6-1 1-15,9-5 0 16,2-5 0-16,11-3-2 0,4-6 0 15,5-3 0-15,5-3 0 16,-2-7 0-16,0-3 0 16,-8 1 0-16,-4-6 0 15,-6-1 0-15,-12-4 0 16,-10 3 0-16,-10-2 0 16,-8 3 0-16,-7-1 0 0,-4 5 0 15,-4 5 0-15,1 5 0 16,0 5 0-16,2 5 0 15,10 12 0-15,0-7-25 0,11 10-61 16,9 1-4-16</inkml:trace>
  <inkml:trace contextRef="#ctx0" brushRef="#br0" timeOffset="144955.7132">9944 14630 455 0,'0'0'4'16,"-10"0"2"-16,0 3 1 0,-5 2 1 15,-5 2 1-15,6 6 0 16,-7-1 0-16,5 3-5 16,0 8-4-16,7-4 0 0,5 1 0 15,4-1 0-15,8 1 0 16,7-2 0-16,5-8 0 0,7 2 0 15,3-12 0-15,5 0 0 16,-3-2 0-16,3-10 0 16,-5 0 0-16,-3-9 0 15,-7-1 0-15,-8-3 0 16,-7-5 0-16,-5-2 0 16,-9-2 0-16,-12 3 0 0,-9-1 0 15,-2 7 0-15,-7 11 0 16,-3 4 0-16,-3 10 0 15,3 12 0-15,-1 6 0 16,15 11-13-16,7 6-75 16,5-8-4-16</inkml:trace>
  <inkml:trace contextRef="#ctx0" brushRef="#br0" timeOffset="147741.619">9032 15124 162 0,'0'0'7'0,"0"0"2"16,0 0 2-16,0 0 1 15,0 0-2-15,0 0 1 0,0 0 1 16,0 0 3-16,0 0-6 15,0 0-3-15,12 0-1 16,5 2 0-16,6 1 2 16,5 0-4-16,1-2-8 15,8-1-31-15,3 5-27 16,-3 1-3-16</inkml:trace>
  <inkml:trace contextRef="#ctx0" brushRef="#br0" timeOffset="150505.4295">8282 12997 365 0,'0'0'7'0,"0"0"1"16,0 0 4-16,-9-7 0 15,9 7 2-15,0 0 1 0,-12-10 2 16,12 10-1-16,0 0-4 15,0 0-3-15,0 0-2 0,0 0-2 16,0 0-1-16,0 0-1 16,5 3-1-16,5 4 1 15,3-1-3-15,4 3 0 16,0 1 0-16,5 3 0 16,3-1 0-16,-2 1 0 15,2 1 0-15,-6-4 0 0,4 0 0 16,-5 0 0-16,-4-3 0 15,1-2 0-15,-5 0 0 16,-4-3 0-16,-6-2 0 16,11 5 0-16,-11-5 0 0,0 0 0 15,0 0 0-15,8-7 0 16,-8 7 0-16,2-14 0 16,1 1 0-16,-1-4 0 15,1 0 0-15,-2-3 0 0,-1-4 0 16,3 3 0-16,-3-6 0 15,3-3 0-15,0 3 0 16,2-1 0-16,-3-1 0 0,1 1 0 16,-3 1 0-16,0 7 0 15,0 1 0-15,0 1 0 16,0 6 0-16,0 3 0 0,0 9 0 16,-8-14 0-16,8 14 0 15,0 0 0-15,0 0 0 16,0 0 0-16,-8-9 0 15,8 9 0-15,0 0 0 16,0 0 0-16,0 0 0 16,0 0 0-16,0 0 0 0,0 0 0 15,0 0 0-15,0 6 0 16,6 11 0-16,1-3-62 16,6-7-33-16</inkml:trace>
  <inkml:trace contextRef="#ctx0" brushRef="#br0" timeOffset="153814.2301">7747 12678 200 0,'0'0'6'0,"0"0"7"16,0 0 1-16,0 0 5 16,0 0 2-16,0 0 3 15,0 0 0-15,0 0 1 0,0 0-6 16,0 0-1-16,2-7-5 15,-2 7-3-15,12-20-1 16,1 10-2-16,4-8 0 16,1 2-1-16,3-7 1 0,7 1-1 15,-3 2-1-15,5-4 1 16,4-2-1-16,7-1 0 16,3 0 0-16,11-2-1 15,2-7 0-15,8 4 0 16,2-4-1-16,8 0 0 0,-1 2 0 15,5 0-1-15,8-2 0 16,-2 2 1-16,2 4-1 16,7 0 0-16,3 0 1 0,3 3-1 15,4 0-2-15,1 0 0 16,-1 0 0-16,6 2 0 16,0 0 0-16,6 0 0 0,3 3 0 15,-2 0 0-15,0 2 0 16,5 5 0-16,-3 3 0 15,3 4 0-15,-5 3 0 16,-1 5 0-16,-4 0 0 0,0 0 0 16,0 10 0-16,0-2 0 15,-2 5 0-15,-4-4 0 16,1 3 0-16,-5 3 0 16,-3 3 0-16,-1-2 0 15,-6 0 0-15,-10 2 0 16,2-2 0-16,-7 2 0 0,-6 2 0 15,-8-6 0-15,-3 4 0 16,-10 0 0-16,-6-3 0 16,-7-1 0-16,-9-2 0 0,-6 1 0 15,-5-6 0-15,-4 3 0 16,-3-6 0-16,-10-4 0 16,10 6 0-16,-10-6 0 0,0 0 0 15,0 0 0-15,0 0 0 16,0 0 0-16,0 0 0 15,0 0 0-15,0 0 0 16,0 0 0-16,0 0 0 16,0 0 0-16,0 0 0 15,0 0 0-15,0 0 0 0,0 0 0 16,0 0 0-16,0 0 0 16,0 0 0-16,0 0 0 15,0 0 0-15,0 0 0 16,5 6 0-16,-5-6 0 0,0 18-39 15,0-18-49-15,0 13-4 16</inkml:trace>
  <inkml:trace contextRef="#ctx0" brushRef="#br0" timeOffset="156009.7367">12320 12014 246 0,'0'0'7'0,"0"0"4"15,0 0 0-15,0 0 0 16,0 0 1-16,0 0 2 16,0 5 2-16,0-5 2 0,11 15-5 15,1-5-1-15,6 2 1 16,6 0 1-16,10-1 0 16,9-2-1-16,7-3-2 15,12-2-1-15,8-4-1 16,7-1-1-16,9-8-2 0,10-3-2 15,2 0 0-15,7-8-1 16,1 3-1-16,4-5 0 16,0 1 0-16,2-6-1 15,-6 3 0-15,-1-1-1 16,-8-3 1-16,-4 1-1 0,5 0 1 16,-6-2-1-16,-1-4 2 15,4 1 0-15,2-4-1 16,2 0 1-16,11-3 0 15,7 2 0-15,0 1 0 0,7-1 0 16,5 6-2-16,6 2 1 16,1 5 0-16,2 0-1 0,-5 4 0 15,-4 2 0-15,4 3 0 16,-8 5 0-16,1 0 0 16,-7 1 0-16,-7 1 0 15,5 1 0-15,-6 2 0 16,-1 0-1-16,-2 1 1 0,0-4 1 15,-6 3-1-15,-2 2 0 16,-6 0 0-16,-4 2 0 16,-6 1 0-16,-9 0 0 15,-8 1 0-15,-8 5 0 0,-9-4 1 16,-10 3-1-16,-3 1 0 16,-7 0 0-16,-3 0 0 15,-4 1 1-15,0-3-1 16,-2 4 0-16,-1-1 0 0,1 1 0 15,-5-3 0-15,0 2 0 16,-2-2 0-16,-1 4 0 16,-5-5 0-16,1 1 0 0,2 0 2 15,-11-5-2-15,12 10 0 16,-12-10 0-16,9 8 0 16,-9-8 0-16,0 0 0 15,9 9 0-15,-9-9-2 16,0 0 2-16,2 10 0 0,-2-10 0 15,0 0 0-15,2 10 0 16,-2-10 0-16,0 0 0 16,3 10 0-16,-3-10 0 15,0 0 0-15,0 9-1 0,0-9 1 16,2 7 0-16,-2-7-1 16,3 18 1-16,-1-7 0 15,0 1 0-15,3 0 0 16,0 5 1-16,1 1-1 0,1 1 0 15,0 4 0-15,3 1-1 16,1 1 1-16,-2 3-1 16,2 2 1-16,3-3-1 0,-2 2 1 15,-1 1-1-15,-2-3 1 16,1-5 1-16,1 6-1 16,-4-8 0-16,-2-1 0 15,0-1 0-15,-1-5 0 0,-2-4 0 16,-2-9 1-16,7 13 0 15,-7-13 1-15,0 0 0 16,0 0-2-16,0 0 0 16,0 0 0-16,0 0 0 15,0 0 0-15,0 0 0 0,0 0 0 16,0 0-3-16,0 0-36 16,0 0-46-16,0 0-3 15</inkml:trace>
  <inkml:trace contextRef="#ctx0" brushRef="#br0" timeOffset="156461.5489">17834 11858 385 0,'0'0'5'0,"0"0"4"0,0 0 1 15,0 0 2-15,0 0 0 16,0 0 0-16,3-7 0 16,-3 7 1-16,12 0-5 15,3 7-2-15,0 1-2 0,5 4-1 16,5 0 0-16,5 3 1 16,4 1 0-16,-1 0-1 15,1-1 0-15,1 0 0 16,1-2-3-16,-7 1 0 15,-5-3 0-15,-2-4 0 0,-1 0 0 16,-9-1 0-16,-2-2 0 16,-10-4 0-16,11 3 0 15,-11-3 0-15,2-5 0 0,0-3 0 16,-2-6 0-16,3-4 0 16,-1-7 0-16,1-2 0 15,1-10 0-15,-1-1 0 16,0 1 0-16,2 6 0 15,-3-2 0-15,1 9 0 0,-3 1 0 16,2 11 0-16,1 5 0 16,9-6-58-16,1 13-33 15</inkml:trace>
  <inkml:trace contextRef="#ctx0" brushRef="#br0" timeOffset="157746.3229">18158 12085 219 0,'0'0'10'0,"0"0"2"0,7-5 4 15,-7 5 4-15,12-6 2 16,-4-2 2-16,4-2 0 16,-2-2 3-16,1-3-7 0,1-2-4 15,-5-2-2-15,3-4-2 16,0-3-3-16,0-2-1 16,-3 1-1-16,3-7-1 0,-2 2-1 15,1 3 0-15,0-1-1 16,-2 5 0-16,-2 1-1 15,-3 6 0-15,0 6 0 16,1-1-1-16,-3 13 0 16,2-10-1-16,-2 10-2 15,0 0-2-15,0 0-5 0,0 0-14 16,0 16-59-16,0-4-4 16</inkml:trace>
  <inkml:trace contextRef="#ctx0" brushRef="#br0" timeOffset="163018.7413">21742 10401 155 0,'0'0'4'16,"0"0"3"-16,0 0-1 15,0 0 0-15,0 0 1 16,0 0-2-16,0 0-3 16,0 0-20-16,0 0-34 0,0 0-5 15</inkml:trace>
  <inkml:trace contextRef="#ctx0" brushRef="#br0" timeOffset="173697.0802">1927 13575 140 0,'0'0'-2'16,"0"0"1"-16,-10 5 1 15,10 5 3-15,-8 7 4 16,6 5 3-16,-8 8 4 16,5 10 2-16,-2 4 2 0,-1 6 1 15,3-3 0 1,-2 5-3-16,4-7-3 0,-1 2-4 15,4-13-4-15,0 1 1 16,0-9-6-16,0-5 4 0,0-9-2 16,0 1-1-16,0-6-1 15,0-7 1-15,2 13 0 16,-2-13 0-16,0 0 1 0,0 0-1 16,0 0-1-16,0 0 0 15,5 12 1-15,-5-12 1 16,9 6-2-16,4-3 1 15,2 6-1-15,8-4 1 0,4-1 1 16,8-4 0-16,9 0 0 16,6 0 1-16,7-1 0 15,8-5 0-15,9 4 0 16,8-4 0-16,3 3-1 16,9 2 0-16,3-1 0 0,6 2 0 15,0 0-1-15,7 2 0 16,7 5 1-16,-5 1-1 15,1-1 1-15,8 3-1 16,3 0 1-16,2-1-1 16,6 1 1-16,0 0 0 0,0-3-1 15,10-1 1-15,2-1-1 16,-1-4 1-16,2-1-1 0,4 0 0 16,7-1 0-16,-1-4-1 15,-1-1 2-15,3-3-2 16,-3-1 0-16,0 0 0 0,-2-2 0 15,-5-1 0-15,-9 1 1 16,-4 1 1-16,-6-3-1 16,-11 7 1-16,-11-4-1 15,-9 7 0-15,-5 1 0 16,-10 3-1-16,-11 0-1 16,-6 3 0-16,-5 4-1 15,-7 1 1-15,-6-1-2 0,-10-2 2 16,-9 1-1-16,-3-3 1 15,-6-3 0-15,-6 3 1 16,-6-3 0-16,-7 0 1 16,0 0-1-16,7 3 1 0,-7-3-1 15,0 0 2-15,0 0-2 16,0 0 0-16,0 0-2 16,0 0 2-16,0 0 0 0,0 0-1 15,0 0 1-15,0 0 0 16,0 0 0-16,0 0 1 15,0 0-1-15,0 0-1 0,0 0 1 16,0 0 0-16,0 0 0 16,14 0-1-16,-14 0 1 15,14 3-1-15,-1-1 1 16,-1 1 0-16,2-3 1 16,7 0-1-16,-1 0 0 0,-1 0 1 15,1 0 0-15,3-5 1 16,-6-5 1-16,3 2 0 15,-6-4-1-15,4 1 1 16,-2-1 0-16,-4 0 1 16,0-2-1-16,-4 1-1 0,2 1 0 15,-3-9-1-15,1 1 0 16,-3-4 0-16,0-3-1 0,-3 3 1 16,3-5 0-16,-3 5 1 15,1 2-1-15,-1 7 0 16,-2 1-3-16,0 14-1 15,2-9-7-15,-2 9-30 0,16 10-34 16,-16 6-4-16</inkml:trace>
  <inkml:trace contextRef="#ctx0" brushRef="#br0" timeOffset="174567.9358">1777 14103 69 0,'0'0'1'0,"21"0"-1"0,-4 0 1 16,20 7-2-16,13 3 1 15,12 0 1-15,18-1-1 0,17 4 2 16,1 1-2-16,17-8 0 15,10 6 0-15,-1-9 2 16,0-3 1-16,11 0 1 16,3 0 1-16,4 0 1 15,3 0-1-15,9 0 4 0,-2-3-1 16,9 3-1-16,6-1-1 16,1-2 0-16,2 3-2 15,7-3 0-15,-2 3-2 0,2-8 2 16,2-4-1-16,3 5 0 15,6-9 0-15,-6 7 2 16,-8-8-1-16,5 5 3 16,0-5 1-16,-10 3 1 15,-7 8 1-15,-10-10 2 0,-11 6 0 16,-7-2 0-16,-6 5 1 16,-17-3-3-1,-12 2-1-15,-9 1-2 0,-16 5 0 16,-9-1-4-16,-15 3-2 15,-11 0-6-15,-11 0-13 16,-6 3-31-16,-4 6-16 0</inkml:trace>
  <inkml:trace contextRef="#ctx0" brushRef="#br0" timeOffset="209649.3808">2424 12411 293 0,'0'0'3'16,"-7"-13"0"-16,-1 3 0 16,-5-2 2-16,-4 0 0 15,-8 2 1-15,-7 2 1 16,-10 3 1-16,-13 5-1 0,-4 10 0 16,-3 10-1-16,-3 7-1 15,3 8 0-15,2 4 0 16,3 10-1-16,9 4 0 15,13 7-1-15,5 9 2 16,13 12-1-16,10 9 1 0,4 7-1 16,8 7 1-16,7 10 1 15,6 2 0-15,4 11 0 16,-1 1 0-16,4-1 0 0,-3 8 0 16,-2 1-1-16,-3 6 0 15,-1-1 0-15,3 9-1 16,-4-5-1-16,-2 4 0 15,-6 5-1-15,-1-6 1 0,0 1-1 16,-4-3 1-16,-2-5-2 16,0 1 1-16,0-7 0 15,-2-1-1-15,0-5 0 16,-8-2 0-16,5-9-1 0,-3-1 0 16,3-6 1-16,-2-5 0 15,2-4 1-15,0-5 0 16,-1-8 0-16,4 0 0 15,0-6 1-15,2-44-1 16,-3 2-2-16,3 0 0 0,-2 1 0 16,-2-3-1-16,4 3 0 15,-1-5 0-15,-1 3 1 16,-1-8 1-16,3 4-1 0,0-4 1 16,-2-3 0-16,2-4 0 15,-3 5-1-15,1-8 1 16,-1 0-2-16,3-3 2 15,0-1-1-15,0-5 0 0,0-1 1 16,3-2-1-16,-3-10 1 16,17 10 1-16,-4-3 0 15,9-7 1-15,3 0 1 16,9 0-4-16,14 0 0 16,14 0 0-16,10-4 0 0,19-4-70 15,6 0-18-15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01:12.8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1810 5095 255 0,'0'0'7'0,"0"0"3"0,0 0 3 15,0 0 1-15,0 0 0 16,0 0 3-16,0 0-1 16,-15-7 0-16,0 7-4 0,-5-3-5 15,-4 3-1-15,-6 0-2 16,-8 0-2-16,1 0 0 15,-7 0 0-15,-2 0-1 0,0 0 0 16,-7 0 0-16,3 6 0 16,3-2 1-16,-3 1-1 15,6 4 0-15,1-3-1 16,4 4 1-16,4 1-1 16,8-2 0-16,2 3 0 0,8 3 0 15,4 2 0-15,1 3 0 16,7 8 0-16,-1 4-1 15,6 2 2-15,0 6 1 16,-2 5 0-16,2 5 1 0,0-1 0 16,0 6 1-16,2 1 0 15,-2 4 1-15,2 2-2 16,2 0 1-16,-2-1-2 16,1 1 1-16,1 3-2 15,-1-6 1-15,-1 1 0 0,1 2-1 16,-1-3 0-16,0 1 0 15,3-1 0-15,-1-2 0 16,-4 2 0-16,0 1 1 16,0-1-1-16,0 1 0 0,-6 0 0 15,3 1 0-15,-1 1 0 16,-6 0 0-16,3 0 1 16,-1 0-1-16,-2-1 0 0,0 0 1 15,0-2 0-15,0 3-1 16,1-3 1-16,-5-2-1 15,4 2 0-15,-1 1-1 16,-5 2 1-16,7-5-1 0,-4 5 0 16,1-3 0-16,2 1 1 15,-3-1 0-15,4-2 0 16,-2-2 0-16,1 2 0 16,1-7 1-16,-2-1 0 0,1-2-1 15,-2 0 0-15,5-7 1 16,-6-3-1-16,4 0 0 15,-2-11 0-15,4 6 0 16,-1-11 0-16,1-1 0 16,-1-3-1-16,6-4 1 0,-1-1-1 15,1-5 1-15,2-7-1 16,-5 14 1-16,5-14-1 16,0 0 1-16,-5 9 0 0,5-9 0 15,0 0 0-15,0 0 1 16,0 0-1-16,0 0 0 15,0 0 0-15,0 0 0 16,0 0-1-16,0 0 1 0,0 0-1 16,0 0 0-16,0 0 0 15,0 0 0-15,0 0 0 16,0 0 0-16,0 0-1 16,0 0 1-16,10 0-1 0,1 0 1 15,13-5 0-15,1 1-1 16,9-2 1-16,14-2 0 15,12 1 1-15,9 2 0 16,9-2 0-16,13 2 0 16,3 2 0-16,11 0 1 0,7 1-2 15,3 2 0-15,-4-2 0 16,6 2 0-16,-5 0 0 0,-2 0 0 16,-6-3 0-16,-6 1 0 15,-10 2 0-15,-6-3 0 16,-15 1 0-16,-13 2 0 15,-6 0 0-15,-18 0 0 16,-8 0 0-16,-9 0 0 0,-13 0 0 16,0 0 0-16,0 0 0 15,0 0 0-15,-10 7 0 16,10-7 0-16,-10-2-73 16,10 2-17-16</inkml:trace>
  <inkml:trace contextRef="#ctx0" brushRef="#br0" timeOffset="5048.4814">8648 6270 164 0,'0'0'5'16,"0"0"4"-16,0 0 2 0,0 0 2 16,0 0 1-16,0 0 1 15,0 0-1-15,0 0-1 16,0 0-3-16,0 0-4 16,0 0-1-16,0 0-1 0,11-4 0 15,-4 4 2-15,11 0 2 16,-1 1 0-16,8 2 1 15,4-3 2-15,9 0-3 16,7 2 1-16,2-2-2 0,8 0 1 16,-3 0-1-16,5 0 0 15,3 0-1-15,2 0 0 16,-2 0-1-16,0 0 0 0,2-2-1 16,0-2 0-16,5-1-2 15,-5 4 1-15,2 1-1 16,-2-2 0-16,1-2 0 15,-7 4-1-15,0 0 0 16,-5 0 1-16,2 0-1 0,-6 0 0 16,0 0 1-16,0 0 0 15,-2 0 0-15,5 0 0 16,3 0 1-16,-2 0-1 16,4 0 1-16,2-2-1 0,3 2 0 15,2-3-1-15,0 3 1 16,3 0-1-16,-1-2 0 15,2 2 0-15,1-2-1 16,-1 2 1-16,1 0 0 16,4 0-1-16,-4-3 1 0,2 3-1 15,0 0 1-15,4-2-1 16,-4 2 1-16,1-3-1 16,-3 0 1-16,3 1-1 0,-3-1 0 15,-3 2 1-15,-2 1-1 16,-2-3 0-16,-1 0 1 15,-1 3-1-15,2-2 0 0,-5 2 0 16,-4-3 0-16,-1 3 1 16,3 0-1-16,-7 0 0 15,0-2 0-15,0 2 0 16,-3 0 1-16,-3 0-1 16,-3 0 0-16,1 0 0 0,-1 0 0 15,-4 2 1-15,3-2-1 16,-4 3 0-16,3-1 0 15,0-2 0-15,0 3 1 16,-2 0-1-16,-1-2 0 16,-2-1 0-16,2 3 1 0,-5-3-1 15,1 2 0-15,-4-2 0 16,-2 0 0-16,-2 3 0 16,2-3 1-16,-1 0-1 0,-4 0 0 15,0-3 0-15,-1 3 0 16,-2 0 0-16,-1 0 0 15,-2 0 0-15,3-2 0 0,-4 2 0 16,-1 0 0-16,-1 0 0 16,-8 0 0-16,15 0 0 15,-8 0 1-15,-7 0-1 16,17-3 0-16,-17 3 0 16,13-1 0-16,-13 1 0 0,13-6 1 15,-13 6-1-15,14-5 0 16,-14 5 1-16,10-7 0 15,-10 7-1-15,13-2 1 16,-13 2-1-16,0 0 1 16,10-5 0-16,-10 5-1 15,0 0 1-15,0 0 0 0,0 0 0 16,0 0 0-16,0 0-1 16,0 0 1-16,9-8-1 0,-9 8 0 15,0 0 0-15,0 0 1 16,0 0-1-16,9-9 1 15,-9 9-1-15,0 0 1 0,4-11-1 16,-4 11 1-16,5-12 0 16,-5 12 1-16,5-12-1 15,-5 2 0-15,2 2 0 16,1-1-1-16,-3 9 1 16,0-15 0-16,0 15-1 0,2-8-3 15,-2 8-4-15,0 0-10 16,0 0-25-16,0 0-39 15,0 0-3-15</inkml:trace>
  <inkml:trace contextRef="#ctx0" brushRef="#br0" timeOffset="22346.3526">1052 15349 176 0,'0'0'5'0,"0"0"3"16,0 0 3-16,0 0 0 15,0 8 1-15,0-8 0 16,0 0 2-16,0 0 0 15,7 2-4-15,-7-2-1 16,20 0-2-16,-2-5 1 0,8-3 0 16,4 2 1-16,12-8-1 15,6 4 0-15,2-2-2 16,10-1 1-16,-1-2-2 0,3 6 0 16,3-3 0-16,-1-1-1 15,1 1 0-15,-3 4 1 16,6-2-2-16,1 6 0 15,3-4-1-15,3 0 2 16,2 0-3-16,3 4 1 16,-1-1-1-16,3 0 0 0,3 3 0 15,-3 2 0-15,5-3 0 16,-8 1 0-16,3 2 0 16,-2 0-1-16,-3 0 1 15,3 2 0-15,-4 1-1 0,-1 1 1 16,-1 2-1-16,-1 0 0 15,-2 2 1-15,-1 0-1 16,-3 2 0-16,-5 0 1 0,-2 0-1 16,-8 5 0-16,1-3 0 15,-9 3-1-15,-1 0 1 16,-6 2 0-16,-3 1 0 16,-4-3 0-16,-2 5 0 0,-5-1 0 15,-4 0 0-15,-1 2 0 16,-1-4-1-16,-4 3 0 15,-4-3 0-15,2 0-1 16,-4 0 0-16,-1-1-1 0,-2-2 0 16,-4 2 0-16,0-1 0 15,0-3 0-15,-5-1 0 16,0 2-1-16,-2-3-1 16,-4 4 2-16,4-5 0 15,-5-2 0-15,-5 3 1 0,4-3 0 16,-7 6 0-16,-3-6 1 15,-2 1 1-15,-5 1 0 16,0-1 0-16,-4 1 0 0,-3-1 0 16,-3 2 0-16,1-2 0 15,-2-1 0-15,-1 1 1 16,0 0-1-16,-4-1 0 16,2-2 0-16,0 2 0 0,-6 0 0 15,5-4 0-15,-7 4 1 16,5-4-1-16,-3 1 1 15,0-1 0-15,1-1-1 16,-2 1 1-16,4 0 0 16,1-3 0-16,0 0-1 15,0 0 2-15,4-3-1 0,-6 0 0 16,0 1 0-16,-1-1 0 16,-1-1 0-16,-2 1 1 15,0 1 0-15,0-3-1 16,-1-1 2-16,-2 2-1 0,6-3 0 15,-1 2 0-15,4-2 0 16,-2-1 0-16,4-2 0 16,1 2 0-16,-4 2 0 0,9-3-1 15,-6 4 0-15,7-2 0 16,-6-1 0-16,3 1 0 16,3 2 0-16,3 0-1 0,-2-2 1 15,4 0 0-15,2-1-1 16,0 1 1-16,4-1-1 15,3 0 1-15,0 4-1 16,1-2 1-16,2 3-1 16,0-2 0-16,0-1 1 0,2 3-1 15,4-1 0-15,-2 1 1 16,-1-2 0-16,3 2 1 16,-1-2-1-16,3 2 1 15,-4-1 0-15,4-1 0 16,0 0 1-16,2-2-1 0,-2-1-1 15,1 1 1-15,-1-3 0 16,2 2-1-16,0 1 0 0,-2-4 0 16,4 5 0-16,-2-4 0 15,10 10 0-15,-15-13 0 16,15 13-1-16,-15-12 1 16,15 12 0-16,-8-10 0 0,8 10-1 15,-10-7 1-15,10 7-1 16,0 0 0-16,-12-10 0 15,12 10 1-15,0 0-1 16,-10-7-2-16,10 7-10 16,0 0-25-16,0 0-39 0,0 0-5 15</inkml:trace>
  <inkml:trace contextRef="#ctx0" brushRef="#br0" timeOffset="23879.0113">1249 15304 144 0,'0'0'8'16,"0"0"6"-16,0 0 4 0,0 0 3 15,0 0 3-15,0 0 1 16,-6-10 2-16,6 10 0 16,-12-12-7-16,12 12-4 0,-15-7-6 15,15 7-2-15,-17-3-2 16,9 3-3-16,-5 4-1 16,-1 2-2-16,1 0 0 15,1 5 0-15,0 2 0 0,-4 0 0 16,4 2 0-16,2 2 1 15,0-3-1-15,3 3 0 16,2-2 1-16,-1 5-1 16,4-5 0-16,-1 5 1 15,-1-3-1-15,4 0-1 16,0-2 2-16,0 0-1 0,4 0 0 16,5 0 1-16,-4 0-1 15,7-5 1-15,3 1 0 16,-1 0 0-16,4-2 0 0,1 2 1 15,2-2-1-15,1 0 0 16,0-2-1-16,0 0 1 16,-2 0-1-16,6 4 1 15,1-4-1-15,0 0 1 0,3-2 0 16,3 0 0-16,-1 2-1 16,3-4 1-16,-1 5 0 15,1-4 0-15,-3 1-1 0,1 0 1 16,-1 0-1-16,0 3 1 15,3-3-1-15,0 0 0 16,2 0 0-16,-2 0 1 16,12-1-1-16,-4 2 0 15,3-4 0-15,4 1 1 0,-2 1-1 16,4-1 0-16,2-1 1 16,-1 3-1-16,-1-5 0 15,0 3 1-15,3-1-1 16,0 1 1-16,0-1-1 0,2-2 1 15,3 0-1-15,-4 0 1 16,1 0 0-16,3 0-1 16,-3 0 1-16,0 0 0 15,3 0-1-15,-5-2 1 0,2-1-1 16,-2 1 1-16,2 2-1 16,0-3 1-16,0-2-1 15,3 0 1-15,-5 1-1 0,4-4 1 16,-4 1-1-16,-1-1 0 15,-2 1 1-15,-4-1-1 16,1 2 0-16,-3-6-1 16,-2 3 0-16,-6 1-1 15,-3 1-2-15,-5 0-4 0,-9 4-6 16,-1-2-15-16,-10 0-25 16,-10 5-24-16</inkml:trace>
  <inkml:trace contextRef="#ctx0" brushRef="#br0" timeOffset="25049.8415">999 15490 221 0,'0'0'0'0,"0"0"-1"16,0 0 1-16,3 5 3 0,2 10 4 16,0 5 3-1,0 9 1-15,2 8 1 0,-2 8 0 16,3 5 2-16,-1 4 0 15,-2-2-4-15,0 5-1 16,0-7-3-16,3-3-2 0,-3-8-1 16,2-2 0-16,-2-5-1 15,0-6 0-15,1 1-1 16,-4-12-1-16,3-3-1 0,-5 2-1 16,2-4-2-16,1-2-2 15,-3-8-3-15,0 17-5 16,0-17-3-16,2 16-3 15,-2-16-1-15,0 12-3 0,0-12 2 16,0 0 0-16,0 9 2 16,0-9 5-16,0 0 2 15,0 0 4-15,0 0 2 16,0 0 4-16,0 0 0 16,0 0 3-16,0 0 2 15,0 0 0-15,0 0 4 0,0 0 0 16,0 0 1-16,0 0-3 15,0 0 1-15,0 0 0 16,0 0-2-16,0 0 1 0,0 0-2 16,14 8 0-16,-14-8 1 15,21 3 0-15,-8 2 2 16,3-1-1-16,2 2 1 0,7 0 0 16,-6 0 0-16,14 1 0 15,1 4-1-15,5-2 2 16,5-1-1-16,-2-1-1 15,10 0-1-15,-2 1 1 0,8-1-2 16,-7 0 0-16,2-1-1 16,3-1 1-16,-3 2-1 15,9 0-1-15,1 1 0 16,3 0 1-16,1-1-1 16,6 1 0-16,-1-1 0 0,2 0 1 15,1-2-1-15,3-2 0 16,-4 1 1-16,2-1-1 15,-1-3 1-15,2 0 0 16,-2 0-1-16,1 0 1 0,0-3 0 16,-3-4 2-16,5 4-2 15,-4-4 0-15,1-1 0 16,-5-1-1-16,-1 4-2 0,-3-2-2 16,-4 2 1-16,-8-2-5 15,-9 4-2-15,-3-3-8 16,-8 4-11-16,-1 0-12 15,0 2-14-15</inkml:trace>
  <inkml:trace contextRef="#ctx0" brushRef="#br0" timeOffset="25529.0992">4070 15577 270 0,'0'0'-3'0,"0"0"1"0,-4 7 0 16,4 8 2-16,0 11 0 16,0 5 1-16,0 8 0 0,0 7 0 15,4 8 3-15,3 1 1 16,1 1 0-16,1-1-4 16,-1-1-7-16,2-10-7 15,-3-1-17-15,4-1-18 0,-6-12-18 16</inkml:trace>
  <inkml:trace contextRef="#ctx0" brushRef="#br0" timeOffset="25648.649">4086 16254 241 0,'0'0'4'0,"0"0"1"0,0 0 0 16,0 0-2-16,0 0-5 16,0 0-20-16,0 0-36 15,0 0-4-15</inkml:trace>
  <inkml:trace contextRef="#ctx0" brushRef="#br0" timeOffset="27716.1477">2091 15492 182 0,'0'0'4'0,"0"0"2"16,0 0 0-16,0 0 2 16,0 0 2-16,0 0 2 0,0 0 2 15,0 0 1-15,0 0-1 16,0 0-2-16,2-12 0 15,-2 0-2-15,2-6-1 16,-2-3-1-16,0-10-2 0,0-1-2 16,0-8 1-16,0-4 0 15,-4-8 0-15,1-8 1 16,-4-6 0-16,2-9 0 16,-2-7 1-16,1-4-1 15,1-1 0-15,3-8-2 0,2 3-1 16,0 2 1-16,0-2 0 15,5 3 0-15,1 4 0 16,-2 1-1-16,1 2 0 16,0 4-1-16,2 0 0 0,0 3 0 15,2 5-2-15,0 3 0 16,1 2 0-16,3 4 1 16,-6 3 0-16,3 4 0 0,-2-1 0 15,-3 3 0-15,2 2 0 16,-2 2 1-16,2-1 0 15,-1 1-1-15,1 0 0 0,3 1-1 16,-3-3 0-16,3 4 1 16,-2-4-1-16,1 3 0 15,2-1 0-15,-5 2 0 16,2 1 0-16,-3 3 1 16,0 0 0-16,-2-3-1 15,2-2 0-15,-3 2 1 0,3-1 0 16,0-3-1-16,2-4 0 15,4 4 2-15,-6 1-2 16,4 2 0-16,-1 0 0 16,0 5 0-16,-3 1 0 0,-1 5 0 15,1 4 0-15,-2-4 0 16,1 2 0-16,0 1 0 16,1 3 0-16,4-4 0 0,1 1-2 15,3 1 2-15,-1-1 0 16,3 3 0-16,0-2 0 15,0 5 0-15,0-1 0 0,2 5 2 16,-3 0-2-16,5 3 0 16,0-1 0-16,1-1-2 15,0 1 2-15,2 3 0 16,3 0 0-16,0 0 0 16,3-1 0-16,-3 0 0 15,0 6 0-15,-2-1 0 0,3 4 0 16,1-1 0-16,-2 6 0 15,-2 1-1-15,2 0 1 16,-3 3 0-16,-2 3 0 0,2 4 0 16,-2 3 0-16,0 2 0 15,0 2 0-15,-1 4 1 16,-1 2 1-16,2 3-2 16,-6 1 0-16,5 6 0 0,-3 3 0 15,2 1 0-15,-3 3 0 16,3 4 0-16,-4 2-2 15,1 3 1-15,0 2 0 0,0 5 1 16,0-2-1 0,-5 2 1-16,1 1-1 0,-1 6 1 15,2-1 0-15,-8 0 0 16,0 6-1-16,2-1 1 16,-2 1 0-16,-1 2-1 15,0 4 1-15,-3 1 0 0,0 2 0 16,0 1 1-16,0 2-1 15,0-4 0-15,0 2 0 16,-3-3 0-16,0 0 0 0,3 0-1 16,0-3 1-16,-2-2-1 15,2-3 1-15,0-1-1 16,-2 0 2-16,2 0-1 16,0-1 1-16,-2-3 0 0,-2 1 0 15,4-1 1-15,-1-2-1 16,1 5 0-16,0-3-1 15,-3-2 0-15,1 2 2 0,2 4-2 16,-2-4 0 0,-1 0 0-16,1 1 0 0,-5-3 0 15,3 1 1-15,-2-2 0 16,5 1-1-16,-6-3 1 16,2 4-2-16,-2-2 1 15,6 4-2-15,-2-6 0 0,3 3-1 16,-2-2 0-16,-3 0 0 15,5-4-2-15,-5-4-3 16,5-4-4-16,0-8-7 0,0-1-20 16,3-2-31-16,-3-9-10 15</inkml:trace>
  <inkml:trace contextRef="#ctx0" brushRef="#br0" timeOffset="27828.847">3150 15299 194 0,'0'0'1'0,"0"0"0"16,0 8-9-16,0 1-30 16,0-9-18-16</inkml:trace>
  <inkml:trace contextRef="#ctx0" brushRef="#br0" timeOffset="28609.7955">2784 11370 43 0,'0'0'6'0,"0"0"0"16,0 0 2-16,0 0-1 15,0 0 1-15,0 0-1 16,0 0 1-16,0 0-1 16,0 0-7-16,0 0-5 15,0 0-10-15,0 6-11 0,0-6-15 16</inkml:trace>
  <inkml:trace contextRef="#ctx0" brushRef="#br0" timeOffset="29182.3691">2784 11370 197 0,'-44'35'6'0,"44"-35"3"0,0 0 2 16,0 0 0-16,0 0 1 16,0 0 1-16,0 0 0 15,0 0 2-15,1-8-3 16,8 1-3-16,6 0-1 0,1-6 1 16,10 1-1-16,6-8 0 15,5-3-1-15,13-6-2 16,3-3-1-16,11-8-2 15,8-5 0-15,10-5-2 0,6-4-1 16,8-5 1-16,3-3 1 16,14-5 0-16,8-5 2 15,0-4-2-15,9-1 2 16,7-5 0-16,9 2 0 0,1-6 0 16,10 7 0-16,-2-6 0 15,1 4-1-15,3-1 0 16,-3 5 2-16,-3 3-1 0,0-1 0 15,-6 11 1-15,-13 0-1 16,-5 6 1-16,-11 7 0 16,-14 3-1-16,-8 9 1 15,-18 7-1-15,-11 5-1 16,-12 4 1-16,-12 6-1 0,-12 5-1 16,-4 2 0-16,-11 5-1 15,-7 3 0-15,-9 2 0 16,0 0-3-16,3 2-5 15,-3-2-14-15,-18 15-54 0,8-3-3 16</inkml:trace>
  <inkml:trace contextRef="#ctx0" brushRef="#br0" timeOffset="30007.3779">3326 12138 154 0,'0'0'5'16,"0"0"3"-16,5 8 3 15,-5-8 3-15,16 7 1 0,-4-7 3 16,8 2 2-16,5-2 0 16,7-9-3-16,8-6-1 15,12-7-4-15,8-2 0 0,12-14-2 16,10-4-2-16,7-6-1 16,11-4-1-16,5-7 0 15,8-5 0-15,7-3-2 16,8-8 0-16,5 1-1 0,3-7-1 15,11-1-1-15,5-6 1 16,2 4-3-16,5-2 0 16,0 0 0-16,3 3 0 15,-3 1 1-15,-1 6-1 16,-6 1 1-16,-8 8 0 16,-4 3 1-16,-8 5 0 0,-13 4 0 15,-7 4-1-15,-13 8 1 16,-7 8-1-16,-12 1 1 15,-11 4-1-15,-11 7 2 0,-9 6 0 16,-14 5 1-16,-5 2 0 16,-13 3 0-16,-4 2 0 15,-13 5-2-15,0 0-4 16,0 0-5-16,0 0-14 0,-13-10-48 16,6 10-9-16</inkml:trace>
  <inkml:trace contextRef="#ctx0" brushRef="#br0" timeOffset="30645.6993">6491 9421 258 0,'0'0'4'0,"0"0"-1"0,0 0 1 16,0 0 4-16,10 0 1 15,2 0 3-15,6 0 1 16,6 0 3-16,6 0-1 16,11 0 0-16,8 0 2 0,6 0-3 15,7 5-2-15,5 0-3 16,2 2-1-16,4 5-2 15,-4 3-2-15,1 8-1 16,-3 2-2-16,-7 4 0 0,-5 5-1 16,-6 7 1-16,-10 0-1 15,-3 7-1-15,-6 1 1 0,-13 3 0 16,-7 2 0-16,-7 1 0 16,-6 2 0-16,-11-2 0 15,-5-1 1-15,-3-1-1 16,-5-2 1-16,-5-3 0 15,-1-4 0-15,-1-4 1 0,-4-6 0 16,1-1-1-16,-3-9 1 16,2-1 0-16,-1-8 0 15,1-3-1-15,-1-3 0 16,7-6-2-16,-3 0 0 16,10-3-6-16,-2 0-7 15,6-3-64-15,7 0-2 0</inkml:trace>
  <inkml:trace contextRef="#ctx0" brushRef="#br0" timeOffset="31463.7173">7187 9450 258 0,'0'0'5'0,"0"0"-1"16,0 0-2-16,0 0-1 15,0 0 1-15,0 0 1 0,7 6 1 16,6 3 0-16,2 9-3 15,7 5 1-15,8 6 5 0,2 2 2 16,14 17 0-16,-2 2 1 16,13 4-1-16,3 8 0 15,4 0 0-15,3 7-1 16,6 1-1-16,1 6 0 16,4 3-1-16,4 4-2 0,6 3 1 15,10 3-1-15,-2 6-1 16,9 1 0-16,7 3 0 15,0 5 1-15,4-5-1 0,1 6 2 16,-2 1 0-16,-1-2 0 16,1 0 0-16,-4 0-1 15,-1 0 1-15,-8-5-1 16,-7 0-3-16,1-2 0 16,-12-8 0-16,-2-5 0 15,-12-2-1-15,-3-10 0 0,-7-5 1 16,-8-8-1-16,-7-9 0 15,-3-6-1-15,-12-7-1 16,0-9-4-16,-10-8-6 0,-5-6-10 16,-15-14-53-16,4 8-5 15</inkml:trace>
  <inkml:trace contextRef="#ctx0" brushRef="#br0" timeOffset="32762.2016">6730 10505 214 0,'0'0'5'0,"0"0"-1"0,0 0-2 16,0 0 2-16,0 0-1 15,0 0 1-15,0 10 3 16,2 0 2-16,5 5-3 16,6 5 2-16,4 5 1 15,3 7 2-15,8 6 1 0,4 3-2 16,6 4-2-16,6 4 1 15,2-2-2-15,3 8 1 16,3 0-1-16,-3 1 1 16,6 6 0-16,-5-2 1 0,-3 4 0 15,3-2 1-15,0 5-2 16,4-2-1-16,1 3-1 16,0 2 0-16,2-2-1 0,3 3-2 15,-1-2 1-15,1 3-1 16,2-2 0-16,-5 2 0 15,1-1-1-15,0 0 0 16,-1-5 0-16,1 1 0 0,-6-4-1 16,3 2 0-16,-6-5-1 15,-1-3 0-15,-4 1 1 16,-1-5-1-16,-6-1 0 16,-2-2-1-16,0-5 1 15,-6-4 0-15,-1 1 1 0,-3-7-1 16,0-5 0-16,-8-3 0 15,1-1 1-15,-3-7-1 16,-3-2 0-16,-5-4 0 0,4-1 0 16,-11-12 0-16,7 13 0 15,-7-13 1-15,0 0-1 16,0 0 1-16,7 6-1 16,-7-6 1-16,0 0 0 0,0 0-1 15,0 0 1-15,0 0-1 16,10 10 0-16,-10-10 0 15,6 11-1-15,-6-11 1 0,7 10 0 16,-7-10-1-16,10 13 1 16,-10-13-1-16,14 16 0 15,-8-6 1-15,1 0-1 16,3 2 0-16,-3-2 0 16,1 2 1-16,2 2-1 15,-3-5 1-15,1 2-1 16,-1-4 0-16,-7-7 1 0,12 14-1 15,-12-14 0-15,13 12 0 16,-13-12 0-16,10 6 0 0,-10-6-1 16,0 0-1-16,10 4-1 15,-10-4-1-15,0 0-2 16,0 0-4-16,0 0-7 16,0 0-20-16,4 12-35 0,-4-12-7 15</inkml:trace>
  <inkml:trace contextRef="#ctx0" brushRef="#br0" timeOffset="33678.7026">8770 13035 271 0,'0'0'2'15,"0"0"-1"-15,0 0 2 0,0 0 0 16,-6 8 2-16,10 2 0 15,3 4 3-15,6 6-1 16,1 2-1-16,9 2 2 0,5 7 2 16,1-2-4-16,6-4 0 15,-5 3-2-15,7-3 0 16,-6-3-1-16,-1-3 0 16,-4-2-2-16,-1-2 1 0,-5 0-2 15,-5-4-1-15,-2-4-1 16,-6 0-1-16,-7-7-1 15,12 7 0-15,-12-7 0 16,0 0 0-16,0 0 0 0,0 0 0 16,-10 10-1-16,10-10-3 15,-12 0 0-15,12 0 0 16,-17 0-3-16,17 0-4 16,-12 0-8-16,12 0-6 15,-11 0-3-15,11 0 1 16,-12 0 1-16,12 0-2 0,-15 5 4 15,15-5 5-15,-18 8 10 16,18-8 8-16,-15 10 7 16,15-10 2-16,-12 8 5 0,12-8 8 15,0 0 8-15,0 0 4 16,0 0 0-16,12-8 0 16,11-12-2-16,4 0 2 0,10-12-1 15,11-3-4-15,9-14-5 16,10-6-3-16,16-11-1 15,11-9-1-15,7-4 1 16,12-9-1-16,5 2-5 0,7-3-1 16,0 5-3-16,-4 0-1 15,-11 9 0-15,-11 9-1 16,-9 9-3-16,-21 7-1 0,-12 11-1 16,-17 4-5-1,-10 16-5-15,-17 3-6 16,-13 16-7-16,0 0-14 0,-18 5-34 15,2 13-5-15</inkml:trace>
  <inkml:trace contextRef="#ctx0" brushRef="#br0" timeOffset="34107.9542">8499 13716 70 0,'0'0'4'0,"0"0"3"0,-9 7 2 16,9-7 2-16,0 0 5 0,-10 3 4 15,10-3 6-15,5-5 4 16,7-7 0-16,10-6 0 16,8-6 0-16,12-9 0 15,15-11 0-15,16-10-4 0,14-8-3 16,15-6-4-16,12-6-2 16,13-4-4-16,7-10-2 15,5 6-2-15,4 0-3 0,-5 2-2 16,-4 0 0-16,-4 6-2 15,-11 2-2-15,-15 10-3 16,-12 9-1-16,-21 12-4 0,-20 4-7 16,-13 17-9-16,-23 9-22 15,-15 11-32-15,-15 0-7 16</inkml:trace>
  <inkml:trace contextRef="#ctx0" brushRef="#br0" timeOffset="34957.4428">8584 13741 310 0,'0'0'5'0,"0"0"3"16,0 0-3-16,0 0 0 16,0 0 0-16,0 0 1 15,-2 13 0-15,4-1 1 16,8 5-6-16,5 5 0 15,5 3 1-15,-1 2 2 0,6 3-1 16,-2-3-3-16,2 0-3 16,-2-4-8-16,-4 0-9 15,-7-6-13-15,-4 0-11 0,-3-5-2 16,-3 5-2-16,-2-6 5 16,-2-1 8-16,-5-1 13 15,-4-1 15-15,11-8 19 16,-12 10 14-16,12-10 6 15,-9 5 0-15,9-5 0 0,0 0-3 16,2-10-5-16,8 0-2 16,4-2-4-16,4-9-3 15,14-1 0-15,5-12 0 0,8-3-1 16,8-13 1 0,16-6 1-16,7-15-1 0,20-5-1 15,8-11 0-15,8-5-3 16,15-4-2-16,7-1-2 15,1 2-3-15,-2 5-2 0,-6 5 1 16,-12 6-2-16,-6 9 1 16,-12 11-1-16,-15 5 0 15,-10 12-1-15,-12 1 0 16,-10 7 0-16,-8 9-2 0,-10 6 0 16,-7 3-3-16,-11 6-2 15,-2 4-4-15,-12 6-4 16,0 0-5-16,0 0-4 15,0 0-1-15,-19 10 1 0,5-4 1 16,-6 5 3-16,2-1 3 16,-2-3 4-16,0 3 7 15,6 0 8-15,-2-3 7 0,16-7 4 16,-14 10 2-16,14-10 1 16,0 0-1-16,0 0 2 15,0 0-3-15,0-8-3 16,10-1-5-16,-1-4-2 15,4-1-6-15,2-7-3 16,2 2-4-16,5-4-11 0,-2-4-32 16,5 8-20-16</inkml:trace>
  <inkml:trace contextRef="#ctx0" brushRef="#br0" timeOffset="35127.9777">10720 12201 359 0,'0'0'4'0,"0"0"3"15,0 0 1-15,0 0-1 16,0 0-1-16,0 7 0 0,2 7-1 16,6 1 1-16,-1 8-3 15,8 1-4-15,0 6-9 16,1 7-19-16,-5-3-43 16,12 2-4-16</inkml:trace>
  <inkml:trace contextRef="#ctx0" brushRef="#br0" timeOffset="35259.6373">10886 12487 429 0,'0'0'2'0,"0"0"-1"0,0 0 1 15,0 0 0-15,-10 8 0 16,10-8-1-16,0 14-18 16,0-2-58-16,0-12-3 0</inkml:trace>
  <inkml:trace contextRef="#ctx0" brushRef="#br0" timeOffset="36440.183">2680 12106 365 0,'0'0'6'0,"0"0"0"16,0 0 1-16,0 0 0 15,0 0 0-15,-10 5 0 16,10-5 0-16,-5 15 0 0,5-5-3 16,0 2-3-16,0 3 1 15,0 0-1-15,8-3 1 16,2 1 0-16,4-8 1 15,4-3-1-15,-1-2 1 16,2-5-1-16,5-5 2 0,-4 0 0 16,-4-7 2-16,-2 0 0 15,-7-1 0-15,-7 6 0 16,-2 0-1-16,-11 1 1 16,-7 4-2-16,-7 7-1 0,2 0-1 15,-5 10-1-15,0 5-1 16,3 2-2-16,9 3-3 15,1-2-12-15,15 0-64 16,4-2-5-16</inkml:trace>
  <inkml:trace contextRef="#ctx0" brushRef="#br0" timeOffset="37145.1883">6879 9911 386 0,'0'0'4'0,"0"0"0"15,0 0 1-15,0 0 1 16,-12 0 1-16,12 0-1 16,-16 11 0-16,16-11 1 0,-14 17-4 15,9-10-1-15,2 3 0 16,3-1-2-16,0-9 2 15,10 10 0-15,2-10 0 0,6 0 1 16,-3-5 0-16,2-4 2 16,-2-1 0-16,-3-5-1 15,-4 3 1-15,-8-4-2 16,-5 10 1-16,-13 0-2 16,-4 6-1-16,-5 2-8 0,7 4-73 15,-3 12-4-15</inkml:trace>
  <inkml:trace contextRef="#ctx0" brushRef="#br0" timeOffset="38365.2483">3534 16355 256 0,'0'0'2'16,"0"0"0"-16,0 0 1 15,0 0 1-15,6 0 0 0,6 0 0 16,10 0 3-16,6 0-2 15,12 0 0-15,3 0 0 16,6 0-2-16,6 0-1 16,-3-3-2-16,-4 0-4 0,-4 1-10 15,-7 2-23-15,-17 0-31 16,5 0-3-16</inkml:trace>
  <inkml:trace contextRef="#ctx0" brushRef="#br0" timeOffset="39201.9908">3180 15233 297 0,'0'0'2'0,"0"0"0"16,0 0 1-16,2 7 0 15,3 5 1-15,-5 1 0 16,3 1 0-16,-3 3 1 0,0 3-1 16,0 5-1-1,3-3 0-15,-1-2-1 0,-2-3-2 16,2 3-2-16,1-10-3 15,-3 5-8-15,0-15-10 16,0 16-21-16,0-16-27 0,2 9-5 16</inkml:trace>
  <inkml:trace contextRef="#ctx0" brushRef="#br0" timeOffset="39347.1138">3262 15420 228 0,'0'0'3'0,"0"0"0"16,-16 10 2-16,16-10-1 16,-13 15-1-16,10-7-6 0,-5 12-44 15,8-20-11-15</inkml:trace>
  <inkml:trace contextRef="#ctx0" brushRef="#br0" timeOffset="42360.0108">2556 16223 163 0,'0'0'6'15,"0"0"3"-15,7 0 2 16,-7 0 3-16,0 0-1 0,0 0 0 16,12 0 0-16,-12 0 0 15,0 0-4-15,0 0-5 16,0 5-1-16,0-5-1 16,0 0 2-16,9 8 0 0,-9-8 1 15,12 5 1-15,-12-5 1 16,22 0-1-16,-22 0 0 15,22-8 0-15,-22 8 0 16,18-17 0-16,-16 5 0 16,1 2-1-16,-3 0 1 0,-3 0-1 15,3 10 1-15,-17-12-2 16,4 9 0-16,-1 3-1 16,1 0-2-16,-4 3-1 0,6 4-1 15,2 3-1-15,-1 2 2 16,4 1-1-16,4-1 2 15,2-3 1-15,2 2 0 16,4-4 0-16,4 1 1 0,8-5 0 16,-4-3 2-16,6 0-1 15,-5-9 0-15,5 1 0 16,-6-1-1-16,2-3 0 16,-8 2 1-16,-2 0-2 0,-3 0 1 15,-3 10-2-15,0-12-1 16,0 12 0-16,-10-5-1 15,10 5 0-15,-20 2-1 16,10 4 0-16,10-6-1 16,-14 14 2-16,8-4-1 0,1 0 1 15,5-10 1-15,-5 14 0 16,5-14 1-16,5 8 1 16,-5-8 0-16,18 0 0 0,-8-3 0 15,3-4 0-15,1 0 1 16,-4-1-1-16,-2-2 0 15,-3 0-1-15,-5 10-1 0,0-11-1 16,0 11-3-16,-16 0-6 16,7 2-11-16,-6 7-27 15,2 4-31-15,1-1-5 16</inkml:trace>
  <inkml:trace contextRef="#ctx0" brushRef="#br0" timeOffset="43057.745">2869 16312 144 0,'0'0'5'0,"10"0"1"0,5 0 1 15,8 0 0-15,7 3 1 0,14 2 1 16,6 0 0-16,19-1 2 15,11 7-4-15,10-4 0 16,6 4-2-16,12-4 2 16,15 3 1-16,4-3-3 15,12 2 2-15,8-1-2 0,5-1 1 16,13-1-2-16,8 1-1 16,3-2 0-16,6 4 1 15,9-1-2-15,6-1 0 0,-1 4 0 16,3-5 0-16,2 5-1 15,8-4 0-15,2 1 0 16,1-4 0-16,-4 4-1 16,-1-5 0-16,7-3 0 0,-3 0 0 15,-2 0-1-15,-6 0 2 16,-4 0-1-16,-10 0 0 16,-1-3 1-16,-3 1 1 15,-16-4-2-15,-5 5 1 16,-12-2 1-16,-10 1-1 15,-3 2 0-15,-7 0 0 0,-13 0 0 16,-15 0 0-16,-4 0 0 16,-20 2-1-16,-6 1 1 15,-20-2-1-15,-11 2 1 0,-13 2 2 16,-10-5 2-16,-9 3 0 16,-11-3 1-16,0 0-2 15,0 0-3-15,0 0-4 0,0 0-11 16,-11 0-22-16,-7 0-34 15,9 0-5-15</inkml:trace>
  <inkml:trace contextRef="#ctx0" brushRef="#br0" timeOffset="43594.3589">9762 16327 269 0,'0'0'1'0,"0"0"-1"0,0 0 2 15,0 0 3-15,5 7-2 16,6-1 2-16,3 1 0 15,3 1 1-15,8-2 1 16,7 3-1-16,1-2-2 0,7-2 0 16,-5 0 0-16,4-1-2 15,-7-1 0-15,-2 2-2 16,-5 2 1-16,-12 1 2 0,-6 2 2 16,-7 2 1-16,-4 5 2 15,-16 4 0-15,-8-1 1 16,-7 2 2-16,-2 2-2 0,-3 2-3 15,3 1-1-15,0-3-5 16,2-1-7-16,10-2-16 16,1 0-28-16,11-6-25 15</inkml:trace>
  <inkml:trace contextRef="#ctx0" brushRef="#br0" timeOffset="44725.2629">10424 16355 384 0,'0'0'2'0,"0"0"0"0,0 0-1 15,0 0 1-15,0 0 0 16,12-3 0-16,1 3 0 16,1 6 0-16,4 3-1 0,-1 3 0 15,3 3-1-15,0 3 1 16,-5 3 0-16,-2-1-1 16,-11 1 1-16,-2-1 0 0,-5-3 0 15,-10 0-1-15,3-3 1 16,-6-1 0-16,0-2 0 15,4-7 0-15,1-4 0 16,3-2 0-16,8-9 0 16,2-4 1-16,7-7 0 0,9-4-1 15,6-6 1-15,5-6-1 16,6 4 2-16,-1 2 0 16,-2 1 0-16,-4 4-1 15,-5 13 1-15,-4 6 0 0,-2 8-2 16,-8 9 1-16,-1 9-1 15,1 4-1-15,-2 6 1 16,7-1-1-16,1 0-1 16,6 0-6-16,4-10-12 15,-5 1-60-15,12-8-1 0</inkml:trace>
  <inkml:trace contextRef="#ctx0" brushRef="#br0" timeOffset="45691.7948">2725 16233 190 0,'0'0'5'16,"0"0"0"-16,0 0-1 15,0 0 3-15,0 0 5 16,0 0 4-16,7-10 2 15,11-7 4-15,3-10-4 0,13-13 0 16,7-9 2-16,17-16-1 16,17-15-3-16,11-8-5 15,12-8-1-15,8-14-3 16,9 1-1-16,9-4-1 0,5-8-1 16,6 0 0-16,1 0-2 15,4-2 0-15,-2 4 1 16,2 3-1-16,-4 7 0 15,-6 7-1-15,-13 10 1 0,-13 13 0 16,-14 11 0-16,-16 14 1 16,-19 15-1-16,-16 6 1 15,-10 9 0-15,-9 7 0 16,-10 6 1-16,-10 11-2 0,11-9 0 16,-11 9 0-16,0 0-1 15,0 0-1-15,0 0-1 16,0 0-3-16,0 0-5 15,-4 0-9-15,4 0-30 0,0 8-31 16,0-8-6-16</inkml:trace>
  <inkml:trace contextRef="#ctx0" brushRef="#br0" timeOffset="46036.227">4925 13994 299 0,'0'0'8'0,"0"0"4"16,0 0 1-16,0 0-1 15,0 0 0-15,0 0 0 16,0 0 3-16,0 0-1 16,0 0-6-16,10 0-3 0,10-5-1 15,2-2 0 1,3-4 1-16,9 1 0 0,1 0-2 15,3 0-2-15,-6 6 0 16,-2 1-1-16,-5 3 1 0,-6 10 0 16,-8 10 0-16,-4 0 1 15,-7 10-2-15,-2 4 0 16,-5-2 2-16,-2 6-1 16,0-6-2-16,-1 1-4 15,2-9-9-15,0 0-16 0,2-12-48 16,6-1-3-16</inkml:trace>
  <inkml:trace contextRef="#ctx0" brushRef="#br0" timeOffset="46469.8345">5417 13476 352 0,'0'0'5'0,"0"0"3"15,0 0 0-15,0 0-1 16,0 0 2-16,0 0-2 16,-2 13 1-16,2 1-1 15,0 4-4-15,0 1-2 0,2 1 0 16,5 0 1-16,9-3 0 16,3-7 1-16,1-3-1 0,5-4 1 15,-2-3 0-15,7-10 0 16,-6 0 1-16,-4-7-3 15,-2 3 2-15,-6-4 0 16,-2 0 0-16,-6 3 0 0,0 3 0 16,-4 0-1-16,0 12-1 15,0-8 0-15,0 8-1 16,0 10 0-16,2 5 0 16,5 2-1-16,3 4 0 15,3 4 1-15,4 4 1 0,3 3 0 16,-3-2 0-16,-2 2 0 15,-5 3-2-15,-8 0-1 16,-6 1-3-16,-11 4-7 16,-17-2-13-16,-18 1-55 0,1 1-2 15</inkml:trace>
  <inkml:trace contextRef="#ctx0" brushRef="#br0" timeOffset="47590.0035">2628 16216 195 0,'0'0'7'16,"0"0"2"-16,0-10 4 0,0 0 3 15,0-5 1-15,0-3 1 0,0-9 3 16,2-9 0-16,-2-6-3 16,0-8-2-16,0-7-4 15,-2-10 1-15,-5-10-2 0,-4-7-2 16,1-5 0-16,1-3-2 16,-2-2-1-16,-1 0-1 15,5-1-1-15,-4 4 0 16,7 3-1-16,1 2 1 15,0 5-3-15,3 0 1 0,0-2 0 16,0 1-1-16,6 6 0 16,-2-1-1-16,2 5 0 15,1 10 0-15,-2 5 0 0,0 7 0 16,0 8 1-16,-3 8 0 16,4 9 0-16,-6 3 0 15,0 4 0-15,0 4 0 16,0 4 1-16,0 0-2 15,0 10 0-15,0-13 1 16,0 13-1-16,0-6 0 16,0 6 0-16,0 0 1 0,0 0-2 15,0 0 1-15,0 0 0 16,0 0 0-16,0 0-1 0,0 0 1 16,0 0-1-16,0 0 1 15,0 0-1-15,0 0-1 16,0 0-1-16,0-11-1 0,0 11-2 15,0 0-3-15,0 0-5 16,0-9-7-16,0 9-15 16,0 0-27-16,0-11-17 15</inkml:trace>
  <inkml:trace contextRef="#ctx0" brushRef="#br0" timeOffset="48130.1571">2637 13955 220 0,'0'0'8'0,"0"0"5"0,0 0 3 16,0 0 4-16,0-11 2 15,0 11 2-15,0 0 0 0,0 0 3 16,0 0-8-16,0 0-4 16,-12 2-4-16,3 13-2 15,-7 3-2-15,2 9-2 16,-6 2-3-16,-6 7 0 16,2 1 0-16,2 0 0 0,-3-2-1 15,2-8 0-15,7 0-1 16,0-7 0-16,4-4 1 15,1-5 0-15,11-11-1 16,0 0 1-16,0 0-1 16,0-8 0-16,9-7 1 15,0-7 0-15,6-5 0 0,0 1 0 16,4-7 0-16,-1-2-1 16,2 3 1-16,-6 2-1 0,2 5 1 15,-4 3-2-15,-2 7 1 16,1 6 0-16,-11 9 0 15,14-7 0-15,-3 7 1 16,-4 9 0-16,7 3 0 0,-1 0 0 16,4 3 0-16,1 3 0 15,-1 0 0-15,8-4-2 16,-7-2-4-16,1 3-12 0,-1 5-43 16,-1-13-22-16</inkml:trace>
  <inkml:trace contextRef="#ctx0" brushRef="#br0" timeOffset="48591.6561">2476 13496 351 0,'0'0'5'16,"0"0"4"-16,-12-3 1 16,12 3 2-16,-14 0-1 0,14 0 0 15,-8 0 1-15,8 0 1 16,0 0-5-16,7 10-2 16,6-5-2-16,5-3 0 15,12 3-1-15,0-2 1 0,5 0-1 16,0-2-1-16,-2-1 0 15,0 3-1-15,-7 0 0 16,-7 5 0-16,-8 4 0 16,-5 3 0-16,-9 2 1 15,-11 5-1-15,-5 5 0 16,-5 1 1-16,-4-1-1 0,-1 3 1 16,1-6-2-16,5-3 0 15,7-1 1-15,2-8-1 0,14-3 0 16,8-1 0-16,14-8 0 15,8 0-1-15,10-10-1 16,10 0-6-16,5-7-27 0,7 2-49 16,5 0-1-16</inkml:trace>
  <inkml:trace contextRef="#ctx0" brushRef="#br1" timeOffset="52531.2662">3108 16223 106 0,'0'0'7'0,"0"0"6"15,0 0 5-15,0 0 4 16,0 0 2-16,-10-5 0 0,10 5 0 15,0 0-4-15,0 0-4 16,0 0-4-16,0 0-3 16,5 5-4-16,12 2 0 15,8 0 1-15,10 4 2 0,12-2 2 16,11 2-2-16,10-4 0 16,9 1-2-16,7-1 0 15,11-2-2-15,8 0 0 16,-6-3-3-16,2 4 2 0,6-4-1 15,-4 0-1 1,7 1 0-16,-3-1 0 0,0 3 0 16,0-2 0-16,5 1 1 15,-4 4-1-15,6-4 0 16,3 4 0-16,-6-2 1 0,3 4-1 16,3-5 0-16,-10 2 0 15,6 1-1-15,-2-2 1 16,-4 2-1-16,-4-3 1 0,1 0-1 15,-2 2 0-15,1-4 1 16,1 2-1-16,3 0 0 16,-7 2 0-16,6-5 1 15,-5 4-1-15,2-2 0 0,2 1 1 16,-4 1-1-16,-2-3 0 16,-5-2 1-16,0 1-1 15,-5-2 1-15,-6 0-1 0,4 0 1 16,-5 0-1-1,0 0 1-15,-1-2-1 0,-2 1 1 16,2-2-1-16,1-3 1 16,2 4-1-16,-5-4 0 15,3 5 1-15,-4-7-1 16,0 5 0-16,-7 1 0 16,4 0 1-16,-12-1-1 0,2 3 0 15,-1 0 1-15,-2-2-1 16,-4 2 1-16,3 0-1 0,1-3 1 15,0 3-1-15,0-2 1 16,-1 2 0-16,-4 0 0 16,0-3-1-16,-1 1 1 15,2 0 0-15,-2-1 0 0,1 0-1 16,-3 3 1-16,1-2-1 16,-3-3 1-16,1 5-1 15,-6-2 0-15,2 2 0 16,-10 0 1-16,0 0-1 15,-3 0 0-15,-6 0 0 0,-5 0 1 16,-3 0-1-16,-5 0 1 16,-2-3 0-16,-4 3-1 15,-9 0 0-15,10 0 0 16,-10 0-1-16,0 0-2 16,0 0-3-16,0 0-3 0,0 0-8 15,0 0-18-15,8 8-38 16,-8-8-8-16</inkml:trace>
  <inkml:trace contextRef="#ctx0" brushRef="#br1" timeOffset="52991.7404">9735 16243 282 0,'0'0'1'0,"0"0"0"16,0 0 0-16,0 0 2 16,0 0 2-16,0 0 2 15,2 8 1-15,-2-8 0 0,16 15 1 16,-4-6 0-16,2 3 0 15,11 1-2-15,3-3-1 16,4 2-2-16,0-2 1 0,6-2-2 16,-5-1 1-16,1 1-1 15,-5-4 0-15,-5 2-1 16,-5 1 1-16,-4 0 0 0,-7 1 0 16,-4 2 0-16,-1-1 1 15,-3 4-1-15,-7-1 0 16,-5 2 1-16,-4 3 0 15,-4-3-1-15,1 4-1 16,-4-4 0-16,3-2-1 16,-2 5 0-16,4-6-2 15,4 1-4-15,-2-4-7 0,9 2-29 16,10-2-35-16,-3-8-5 16</inkml:trace>
  <inkml:trace contextRef="#ctx0" brushRef="#br1" timeOffset="54252.6702">2640 16254 173 0,'0'0'3'15,"0"0"2"-15,0-6 4 16,0-1 4-16,8-6 4 0,2-4 3 15,10-8 0-15,2-8 3 16,10-1-1-16,7-12-2 16,11-2-4-16,5-8-3 15,7-2-2-15,5-3-3 0,4-5-2 16,0 2 0-16,4-2-3 16,2 0 0-16,-4 2-1 15,-2 1 0-15,-4 0-1 16,3 2 1-16,-5 0-1 15,0 5 0-15,-6 4 0 0,1 2 0 16,-6 3 1-16,1 5-1 16,-3 0 0-16,-6 2 1 15,4 3-1-15,-1-1 0 16,-7 2 1-16,3 0-1 0,-3 0 0 16,0 1 0-16,5 1 0 15,-3-3 0-15,2-1-1 16,-4 1 0-16,-2 0 0 0,3 3 0 15,-3-1 0-15,1 0 0 16,-6 3 0-16,-5-1 0 16,0 3 0-16,2 3 0 15,-5 0 0-15,0 3-1 0,0-4 2 16,1 1 0-16,-1 2 0 16,3 1 0-16,-3-4 1 15,-2 9-1-15,-2 1 2 0,-4 1 0 16,-3 5-1-1,-4 3 0-15,-12 9 0 0,13-9 1 16,-13 9-1-16,0 0-2 16,0 0-2-16,0 0-5 15,0 0-6-15,0 0-10 16,0 0-23-16,0 0-32 0,0 8-6 16</inkml:trace>
  <inkml:trace contextRef="#ctx0" brushRef="#br1" timeOffset="54562.1742">5015 14006 205 0,'0'0'7'16,"0"0"2"-16,0 0 1 0,0 0 4 16,-8-7 1-16,8 7 2 15,0 0-1-15,0 0 1 16,0 0-5-16,0 0-3 15,8-5-1-15,-8 5-2 16,17-7-2-16,-7 2-1 0,5-1 0 16,-1 1-1-16,4-2 0 15,-3 4-2-15,1 0 0 16,-6 3-1-16,6 0 1 16,-6 3 0-16,-2 7 1 0,-3 8 0 15,-5 1 1-15,0 6 1 16,0 4-2-16,0 2-4 15,-5 1-15-15,-6 0-50 0,8-5-5 16</inkml:trace>
  <inkml:trace contextRef="#ctx0" brushRef="#br1" timeOffset="55515.3915">2660 13984 313 0,'0'0'5'0,"0"0"1"0,0 0-1 15,0 0-2-15,0 0 0 16,-5 10 1-16,5 4 0 16,0 6 0-16,3 7-4 0,-1 9-1 15,3 5 1-15,0 14 2 16,3 1 0-16,-1 12-1 16,-2 1 0-16,0 2 1 15,-5 7-2-15,0 4 0 16,0-3 0-16,0 5-1 0,-5-7 1 15,-2 5-1-15,2-7-1 16,0-3 2-16,-1-1-1 16,4-10 0-16,0 2 0 15,2-4-3-15,-3-5-1 0,3-1-5 16,0-7-5-16,0 0-9 16,-2-7-15-16,2 3-17 15,0-10-17-15</inkml:trace>
  <inkml:trace contextRef="#ctx0" brushRef="#br1" timeOffset="56388.9056">2586 14030 207 0,'0'0'5'15,"0"0"4"-15,0-9 3 16,0 9 4-16,0 0-2 0,0 0 1 15,-11-5-1-15,11 5 1 16,-7 14-4-16,-2 6-4 16,-2 9-3-16,-4 0-2 0,-2 10 0 15,0 1 1-15,-3 4 0 16,-1-5 0-16,2 4-2 16,1-11 2-16,4-2-2 15,1-8 0-15,6-7-1 16,2-5 1-16,5-10 1 15,0 0-1-15,0 0 1 0,12-10 0 16,-2-5 0-16,5-5 1 16,0-7 1-16,5-3-1 15,0 1-1-15,2-8 1 16,-5-3 0-16,8-2 0 16,0 2 1-16,-4 4-1 0,-2 2 1 15,-1 5 1-15,-4 2 0 16,-1 8 0-16,-1 7 1 0,-12 12-2 15,7-11 0-15,-7 11 0 16,0 0 0-16,11 11-2 16,-4 3 0-16,3 3-1 15,5 10 0-15,4 2 1 16,3 5 1-16,8 0-6 0,0-1-14 16,-2-1-60-16,12-5-2 15</inkml:trace>
  <inkml:trace contextRef="#ctx0" brushRef="#br1" timeOffset="60688.5873">9594 13491 223 0,'0'0'8'15,"-7"-12"5"-15,7 12 6 0,-6-15 4 16,1 7 2-16,-3-4 3 16,4 1 1-16,-4 2 1 15,8 9-7-15,-12-8-5 0,12 8-6 16,0 0-5-16,-10-2-1 15,10 2-3-15,4 12-1 16,9 6 0-16,3 4-1 0,4 3 0 16,6 9 1-16,4 4 1 15,5 1-1-15,-3 3 0 16,4-4 0-16,-4-4-1 16,-2-2 0-16,-4-1-1 0,-6-7 0 15,3-2-3-15,-11-5-2 16,1-2-4-16,-3-4-4 15,-3-4-10-15,-5 10-58 16,-2-17-3-16</inkml:trace>
  <inkml:trace contextRef="#ctx0" brushRef="#br1" timeOffset="61237.1214">10334 12925 328 0,'0'0'5'0,"-3"-9"5"15,3 9 3-15,-1-12 4 16,1 12-2-16,0 0 0 16,0 0 0-16,0 0 2 0,0 9-4 15,4 17-5-15,8 1-3 16,6 7-1-16,5 6 0 16,4 4 0-16,0-2-1 0,5 3-1 15,1-6 0-15,-1 2-1 16,-2-7 0-16,0-2-1 15,-7-5-1-15,1-4-2 16,-7-3-3-16,-4-3-3 16,0-3-4-16,-13-14-5 15,4 11-12-15,-4-11-20 0,-8-5-32 16,8 5-4-16</inkml:trace>
  <inkml:trace contextRef="#ctx0" brushRef="#br1" timeOffset="61426.5191">10454 13055 289 0,'0'0'9'0,"0"0"3"16,0 0 3-16,-10-8-1 16,10 8 1-16,0 0 3 15,0 11 1-15,5 6-1 0,9 8-6 16,7 5-5-16,4 6-2 16,4 6 0-16,4 5-2 15,-2-2-3-15,7-1-6 16,-6-9-11-16,-2-3-43 0,-2 4-18 15</inkml:trace>
  <inkml:trace contextRef="#ctx0" brushRef="#br1" timeOffset="61837.9667">9864 14018 258 0,'0'0'6'16,"0"0"0"-16,0 0 3 15,0 0 1-15,0 0 5 16,8 3-1-16,2-6 4 15,7-9 0-15,8-7-2 16,7-7 0-16,13-9-2 0,13-7-1 16,8-9-2-16,9-3-2 15,9-9-1-15,3 2-1 16,5-1-1-16,-4-1-2 16,-4 9-1-16,-12 7-1 0,-10 7-1 15,-9 10-1-15,-14 9-1 16,-12 8-1-16,-12 8-1 0,-15 5-3 15,0 0-2-15,-5 12-4 16,-10 6-7-16,-12-1-13 16,-5 7-31-16,-3 11-19 15</inkml:trace>
  <inkml:trace contextRef="#ctx0" brushRef="#br1" timeOffset="62126.9688">9802 14189 253 0,'0'0'6'0,"0"0"7"16,0 0 4-16,-10 6 0 15,10-6 1-15,0 0 0 16,5-15 2-16,7-2 3 16,13-12-7-16,7-2-4 15,14-11-4-15,13-11 2 0,8-6-2 16,13-6 0-16,5 2-2 15,7-4-1-15,-7 4-2 16,3 9-1-16,-15 4-2 0,-12 14 0 16,-13 7-3-16,-16 10-3 15,-12 14-5-15,-20 5-7 16,0 7-11-16,-18 13-46 0,-1 1-8 16</inkml:trace>
  <inkml:trace contextRef="#ctx0" brushRef="#br1" timeOffset="62674.5008">9822 14197 172 0,'0'0'5'0,"0"0"2"16,0 0 4-16,0 0 4 15,0 0 2-15,0 0 1 0,0 0 1 16,0 0 0-16,0 0-4 16,0 0-3-16,0 0-3 15,0 0-1-15,0 0-3 16,0 0 1-16,6 0-1 0,-6 0 1 15,11 0 0-15,-1 7 0 16,0-2 2-16,3 2-3 16,-3 3 0-16,-1-2 0 0,2 1-1 15,1 2-1-15,-2-4-1 16,0 1 0-16,0-4-1 16,-10-4-1-16,12 14-2 0,-12-14-4 15,8 6-6-15,-8-6-13 16,7 15-26-16,-7-15-24 15</inkml:trace>
  <inkml:trace contextRef="#ctx0" brushRef="#br1" timeOffset="62953.6636">9909 14241 258 0,'0'0'7'0,"0"0"2"16,0 0 4-16,0 0 2 15,-5-10 0-15,5 10 0 0,0 0-1 16,0 0 1-16,0 0-4 16,0 0-5-16,0 0-3 15,0 0 0-15,15 8-2 0,0 2 1 16,5 8 1-16,2 2 0 16,10 1-1-16,3 1 0 15,8 7 0-15,-1 3-1 16,6-1-1-16,-2-2-4 0,2 2-2 15,-4-6-8-15,-3 0-14 16,-2 1-33-16,-7-9-16 16</inkml:trace>
  <inkml:trace contextRef="#ctx0" brushRef="#br1" timeOffset="63338.8693">10178 14417 314 0,'0'0'4'16,"0"0"-1"-16,0 0 0 0,0 0 1 16,0 8 3-16,5 6 1 15,9 6 2-15,9 8 2 16,4 6-4-16,8 3 3 15,3 10-2-15,6-2-2 16,3 5-2-16,-2-3-2 0,-5-2-4 16,-3-4-4-16,-4-4-6 15,-9-2-8-15,1-4-4 16,-12-10-4-16,-3-6-17 16,-8-3-5-16,-2-12 4 15,0 0 7-15,-5-8 12 0,0-3 13 16,-5-4 12-16,5-2 8 15,-2 2 17-15,1-3 5 16,2 5-6-16,-3 1-16 0,6-2-40 16,1 4-17-16</inkml:trace>
  <inkml:trace contextRef="#ctx0" brushRef="#br1" timeOffset="63723.051">10414 13964 36 0,'0'0'1'0,"0"0"3"15,0 0 5-15,0 0 10 16,0 0 7-16,0 0 5 16,0 0-2-16,0 0 1 0,0 0 0 15,0 0-3-15,0 0-4 16,0 0-11-16,-10 0-6 16,10 0-3-16,0 0-1 0,0 0 0 15,0 0-2-15,0 0 0 16,0 0-1-16,0 0 0 15,0 0 0-15,0 0-3 16,0-7-7-16,0 7-9 16,0 0-11-16,0-13-8 15,0 13-5-15,0 0-4 0</inkml:trace>
  <inkml:trace contextRef="#ctx0" brushRef="#br1" timeOffset="63970.031">10414 13964 130 0,'0'-45'10'0,"0"45"6"0,0 0 5 16,0-10 6-16,0 10 3 15,0 0 0-15,0 0-4 16,0 0 1-16,0 0-5 16,0 16-5-16,5 5-2 15,7 15-6-15,8 5-1 0,8 11 0 16,4 5 1-16,5 6 0 16,5-3-3-16,6 1-1 15,-6-4-2-15,0-5-3 16,-5-8-1-16,-4-1-4 0,-6-14-4 15,-4-2-5-15,-6-8-5 16,-7-2-1-16,-10-17-3 16,14 9-18-16,-14-9-28 15,0 0-9-15</inkml:trace>
  <inkml:trace contextRef="#ctx0" brushRef="#br1" timeOffset="64202.985">10861 14563 181 0,'0'0'5'0,"0"10"-1"16,0 3 4-16,0 0 1 0,0 6 3 16,0-1-3-16,0 5 2 15,-2 8-1-15,-1-4-4 16,-2 5-2-16,1-5-6 15,-4 3-9-15,-2-4-14 0,0 3-16 16,-5-10-19-16</inkml:trace>
  <inkml:trace contextRef="#ctx0" brushRef="#br1" timeOffset="64353.1947">10652 14910 265 0,'0'0'1'0,"0"0"0"16,0 0-10-16,0 0-30 15,0 0-22-15</inkml:trace>
  <inkml:trace contextRef="#ctx0" brushRef="#br1" timeOffset="64996.8619">10542 14187 277 0,'0'0'3'15,"0"0"1"-15,0 0 2 16,0 0 0-16,0 0 1 16,6-4 2-16,-6 4 3 0,12-3-1 15,0 0-2-15,6 1 0 16,7-1-1-16,7 0 0 0,9-1-1 15,5 2-2-15,7-4-1 16,3 3-1-16,2 1 0 16,-1-3-2-16,0 5 0 15,-2-5 2-15,-1 0-1 0,-5 2-1 16,-5-1 0-16,-2 1 0 16,-2 1-2-16,-8-1 1 15,-2 1-1-15,-6 2-2 16,-6 0 2-16,-7 0 0 0,0 0 1 15,-11 0 0-15,0 0 1 16,0 0 1-16,0 0 0 16,0 0-2-16,-2-8-5 15,2 8-6-15,-10-9-10 0,10 9-25 16,-20-15-28 0,20 15-5-16</inkml:trace>
  <inkml:trace contextRef="#ctx0" brushRef="#br1" timeOffset="65471.1787">10943 13328 277 0,'0'0'6'0,"0"0"3"15,0 0-1-15,0 0 1 16,0 0 1-16,0 0 3 0,8 10 0 16,2 7 2-16,2 3-3 15,11 9-3-15,7 3 1 16,7 8 0-16,5 5-3 15,7 0-1-15,4 1-1 0,-1 4-1 16,3-3-1-16,-8 0-2 16,-3 0 0-16,-6 1 0 15,-5 1 0-15,-9-5 0 0,-6 1-1 16,-6-4-1-16,-10 0 1 16,-2-4-1-16,0-3 1 15,-12-4 0-15,0-2-1 16,-6-4 1-16,0-2 0 0,4-5-1 15,-4-1-3-15,6-6-2 16,-2-3-6-16,14-7-9 16,-16 11-24-16,9-11-31 15,7 0-6-15</inkml:trace>
  <inkml:trace contextRef="#ctx0" brushRef="#br1" timeOffset="66583.5986">11114 14534 383 0,'0'0'6'0,"0"0"2"16,0 0 1-16,0 0 1 0,-9 0 1 16,9 0 0-16,0 0-1 15,-11 5 1-15,11-5-6 16,0 12 0-16,0-12-3 15,8 15 0-15,-8-15 1 16,18 15 0-16,-6-13 0 0,6-2-1 16,-1-5 1-16,-2-5-1 15,2-3 1-15,-6-1 0 16,-2-3-1-16,-4 0 1 16,-5-3-1-16,-5 7 0 15,-9 1-1-15,-4 4 1 0,-2 5-1 16,-3 3 0-16,1 3 1 15,2 7-2-15,1 3 0 16,4 2 0-16,3 0 0 0,7-1 0 16,1 1 0-16,4-3 0 15,4 1 0-15,8-8 0 16,2-1 0-16,6-4 0 0,3-4 0 16,0-4 0-16,1-4 0 15,-4-5 0-15,-2 0 0 16,-6 0 0-16,-5-1 0 15,-5-2 0-15,-2 5 0 0,-9 0 0 16,-7 5 0-16,-3 1 0 16,-1 1 0-16,-3 8 0 15,2 0 0-15,-3 5 0 16,7 7 0-16,-2 3 0 16,8 0 0-16,2 4 0 0,6 2 0 15,3-4 0-15,0-2 0 16,10-5 0-16,3-5 0 15,6-3 0-15,4-2 0 16,-1-7 0-16,-1-6 0 0,-2-2-2 16,-4-3 2-16,-5 4-1 15,-8-5 1-15,-2 3 0 16,-5 2-1-16,-6 4 2 16,-8 3-1-16,-1 1-1 0,-1 4 1 15,-2 2 0-15,1 5 0 16,5 5-1-16,-1 5 1 15,6-3-1-15,1 2 0 0,9 1 1 16,2-2-1-16,2-3 0 16,11-2 0-16,4-5-3 15,1-3 0-15,7-5 0 16,-1-7-1-16,-1 0 1 16,-6-2-1-16,0 1 1 15,-7 1 1-15,-7 2 2 0,-3 10 0 16,-10-7 2-16,-3 7 0 15,-7 0 0-15,6 5-1 16,-4 7-4-16,0-7-17 0,-1 5-58 16,14 0-3-16</inkml:trace>
  <inkml:trace contextRef="#ctx0" brushRef="#br1" timeOffset="68143.1659">11662 14335 334 0,'0'0'9'0,"0"-9"4"15,0 9 5-15,0-13 1 16,0 13 0-16,0-12 1 15,0 12 1-15,0 12 0 0,4 10-8 16,-1 8-4-16,4 8-5 16,-2 6 0-16,6 6-1 15,-4-4-1-15,5-2 0 0,-1-3-2 16,-2-7 0-16,1 1 0 16,-3-7 0-16,-3-6 0 15,-2-7 0-15,0-3 0 0,-2-12 0 16,0 0 0-1,-4 0 0-15,-7-10 0 0,1-15 0 16,-5-5 0-16,3-12 0 16,0-7 0-16,-1-6 0 15,0-1 0-15,9-1 0 16,-3 2 0-16,7 5 0 0,7 9 0 16,3 6 0-16,8 7 0 15,3 9 0-15,9 4 0 16,0 8 0-16,2 7 0 0,-2 0 0 15,5 7 0-15,-10 8 0 16,-3 4 0-16,-10 1 0 16,-12 3 0-16,-4 0 0 15,-18 0 0-15,-6 2 0 0,-7 0 0 16,-2-2 0-16,-3-4-5 16,10 3-23-16,1-4-57 15,13-6-2-15</inkml:trace>
  <inkml:trace contextRef="#ctx0" brushRef="#br1" timeOffset="71903.5027">12326 14177 287 0,'0'0'8'0,"0"0"2"16,5-12 6-16,-5 12 2 16,0-15 2-16,0 4 4 0,0 11-2 15,-3-12 0-15,-5 12-6 16,-4 7-3-16,-8 16-4 15,-2 9-2-15,-3 10-2 0,0 11-1 16,0 6 0-16,3 8 1 16,1 0-1-16,9 2 0 15,10-2-1-15,2-8-1 16,7-4 0-16,9-6 0 16,5-6-1-16,4-11 0 15,5-5 1-15,0-9-2 0,8-6 0 16,-6-4 0-16,0-4 0 15,-2-4 0-15,-6 0 0 16,-4 0 0-16,-2-4 0 16,-8-2 0-16,-10 6 0 0,11-6 0 15,-11 6 0-15,0-11 0 16,0 11 0-16,-11-7 0 0,11 7 0 16,-12-8-5-16,1 2-15 15,6-5-63-15,5 11-5 16</inkml:trace>
  <inkml:trace contextRef="#ctx0" brushRef="#br1" timeOffset="72490.2563">12385 14373 408 0,'0'0'5'0,"0"0"3"16,0 0 1-16,-3-11 0 15,3 11 1-15,3-12 1 0,7 5 0 16,2-1 0-16,6 1-6 15,1 2-1-15,4 5-1 16,-1 5-2-16,1 7 0 16,-1 7 1-16,-7 7-1 0,-10 4 1 15,-2 2-1-15,-3 0 1 16,-10 3 0-16,-5-6 0 16,0 1-1-16,-5-4 1 15,1-9-2-15,3-5 0 16,2-2 0-16,3-8 0 0,11-2 0 15,-9-4 0-15,9-12 0 16,4-3 0-16,8-9 0 16,3 1 0-16,4-3 0 0,-3-3 0 15,5 4 0-15,-4 7 0 16,-2 0 0-16,-5 9 0 16,-10 13 0-16,15-9 0 15,-15 9 0-15,7 12 0 0,-2 3 0 16,-3 4 0-16,3 4 0 15,6 2 0-15,-4 2 0 16,5-4 0-16,1-1 0 16,4-3 0-16,-2-5 0 0,7 0-11 15,-2-11-19-15,5 1-53 16,0-4-5-16</inkml:trace>
  <inkml:trace contextRef="#ctx0" brushRef="#br1" timeOffset="72822.3507">12949 14555 441 0,'0'0'5'0,"0"0"0"0,0 0 1 0,0 6 1 16,0 1 0-16,0 6 1 16,-2 7 0-16,-4-1 1 15,-3 6-5-15,-3 5-2 16,2 0 0-16,-1-1-4 15,-3-1-4-15,4-1-14 0,0 5-48 16,7-17-17-16</inkml:trace>
  <inkml:trace contextRef="#ctx0" brushRef="#br1" timeOffset="73321.3673">12733 14195 293 0,'0'0'9'16,"0"0"4"-16,0 0 4 16,0 0 0-16,0 0 2 15,0 0 1-15,-12 5 0 16,-1 9 1-16,1 3-8 16,-1 3-4-16,-4 5-4 0,4 3-1 15,-4-2 0-15,4 2-2 16,6-3-1-16,1-3-2 15,5-5-7-15,2 0-19 0,21-5-52 16,-10-4-3-16</inkml:trace>
  <inkml:trace contextRef="#ctx0" brushRef="#br1" timeOffset="74104.7346">13089 14258 340 0,'0'0'8'0,"0"0"3"0,0 0 4 16,0-12 3-16,0 12-1 16,0 0 1-16,0-12-1 15,0 12 1-15,0 0-8 0,-2 7-3 16,-2 6-4-16,4 0-2 15,0 1 0-15,8 1 0 16,2 0-1-16,5-3 1 16,5-5 0-16,2-4 0 0,2-3 1 15,5-5-1-15,-5-3 0 16,-1-5 0-16,-6-5 1 16,0-1-1-16,-6 0 0 0,-6-1 1 15,-3 3-1-15,-2 3 0 16,0 3 0-16,0 11 0 15,0 0-1-15,0 0 1 16,-10 8-1-16,10 9 1 16,5 5-1-16,2 5 0 0,3 3 0 15,-2 5 1 1,4-1 0-16,0 1 0 0,-1-2-1 16,-4-4 1-16,0 1 1 15,-7-3-2-15,0-4 0 16,-7-1 0-16,-5-5 0 15,-6-2 0-15,-2 0 0 0,-2-7 0 16,-3-1 0-16,2 0-4 16,1-7-2-16,4 3-10 0,-2-6-27 15,10 1-42-15,10 2-2 16</inkml:trace>
  <inkml:trace contextRef="#ctx0" brushRef="#br1" timeOffset="74320.1722">13588 14447 413 0,'0'0'3'0,"0"0"4"15,0 10 0-15,0-1 1 16,-2 4 1-16,-1 5 0 16,-4 4 0-16,2-2 0 15,0 7-3-15,0-2-3 16,2 0-3-16,-2-8-4 15,5 5-12-15,-2 0-40 0,2-12-26 16,-2 5-4-16</inkml:trace>
  <inkml:trace contextRef="#ctx0" brushRef="#br1" timeOffset="74804.5817">13696 14169 400 0,'0'0'6'0,"0"0"3"0,0 0 1 16,0 0 3-16,0 0-2 15,0 0 1-15,0 0 2 0,-6-6-1 16,12 0-3-16,8 3-4 15,6-1-1-15,8-4-3 16,4 3-2-16,0-2 0 0,5-1 0 16,0 4 0-16,-4-2 0 15,-8 2 0-15,-4 4 0 16,-8-3 0-16,-2 3 0 0,-11 0 0 16,0 15 0-16,-8-3 0 15,-8 6 0-15,-1 1 0 16,-8 4 0-16,1-1 0 15,-1 0 0-15,-2 0 0 0,4-1 0 16,4-4 0-16,6 0 0 16,3-2 0-16,10-3 0 15,0-2 0-15,12-5 0 16,8-2 0-16,6-3 0 0,1 0 0 16,5-5 0-16,1-3 0 15,0-2 0-15,-4 3 0 16,-2-1 0-16,-8-1-12 15,2-11-67-15,-4 13-9 16</inkml:trace>
  <inkml:trace contextRef="#ctx0" brushRef="#br1" timeOffset="75105.3319">14208 13852 426 0,'0'0'6'0,"0"0"0"0,-4-10 1 16,4 10 0-16,0 0 0 15,0 0 1-15,16 5 1 16,4 11 1-16,12 8-5 16,2 8-1-16,6 7 0 15,2 7 0-15,1 9 0 16,-7-4 0-16,-10 4-4 0,-9-1 0 15,-17 0 0-15,-5-4 0 16,-16 0 0-16,-12-6 0 16,-5-2 0-16,-3-4 0 0,3-1-25 15,-2-5-61-15,5-7-3 16</inkml:trace>
  <inkml:trace contextRef="#ctx0" brushRef="#br1" timeOffset="83352.8572">7470 13092 293 0,'0'0'9'0,"0"0"4"0,-2-10 5 16,2 10 1-16,-5-10 5 0,5 10 0 15,-5-10 2 1,5 10-1-16,0 0-7 0,-7-7-5 16,7 7-4-16,-11 7-3 15,6 1-3-15,-2 4-1 16,2 0-1-16,0-2-1 16,3 2 0-16,2 2 0 0,0-5 0 15,0-9 1-15,10 11 0 16,-1-11 1-16,2 0-1 15,1-6 2-15,-2-1-3 16,0-4 0-16,-3 1 0 0,1 0 0 16,-6 1 0-16,-2-1 0 15,0 10 0-15,-6-12 0 16,0 9 0-16,-4 3 0 0,-4 0 0 16,6 8 0-16,0-1 0 15,-2 6 0-15,5-4 0 16,3 1 0-16,2 3 0 15,0-6 0-15,9 1 0 0,4-5 0 16,2-3 0-16,2 0 0 16,0-3 0-16,1-5 0 15,-3 1 0-15,-2-4 0 16,-6-1 0-16,-5 3 0 16,-2 1 0-16,-2-2 0 0,-10 5 0 15,1-2 0-15,-1 4 0 16,0 3 0-16,-3 0 0 15,3 3 0-15,1 4 0 0,4 0 0 16,2 3-7-16,0 0-7 16,5 0-8-16,-5 2-17 15,2-1-48-15,3 2-1 16</inkml:trace>
  <inkml:trace contextRef="#ctx0" brushRef="#br1" timeOffset="83999.9604">7446 12949 314 0,'0'0'9'0,"0"0"1"16,0 0 4-16,-13-10 2 15,1 10 1-15,0 0 2 16,-4 4-1-16,-1 8 1 16,-5 6-8-16,2 5-3 15,-3 4-2-15,4 3-3 0,6 4-1 16,1-2-1-16,12 0 0 15,0-2 0-15,9-6-1 16,9-4 2-16,10-5 0 16,2-4 0-16,7-8 1 0,2-3 0 15,-2-14 0-15,6-1 1 16,-6-6 1-16,-7-2 0 0,-5-7 0 16,-13-2 0-16,-7 0-2 15,-5-2-3-15,-15-4 0 16,-10 8 0-16,-7 0 0 15,-7 14 0-15,-9 2 0 0,-1 12 0 16,1 4 0-16,0 16 0 16,9 7 0-16,7 4 0 15,14 7-2-15,11-7-34 16,17 1-51-16,20-6-2 16</inkml:trace>
  <inkml:trace contextRef="#ctx0" brushRef="#br1" timeOffset="95072.9366">6717 13552 344 0,'0'0'7'0,"-8"-10"3"16,8 10 4-16,-7-9 0 16,7 9-1-16,-7 0 2 15,2 9 1-15,2 15 1 16,3 5-6-16,3 8-4 16,3 3-1-16,4 6-1 15,4 4 0-15,-2 0-1 16,1-11-2-16,-1-1 0 15,0-7 0-15,-1 0-1 0,-4-12 0 16,-5-1 0-16,3-6 0 16,-5-12-1-16,0 0 1 15,-7 0-1-15,2-10 0 0,-8-10 0 16,-1-5-1-16,-2-12 0 16,-1-6 0-16,-3-10 0 15,3-4-1-15,-2 2 0 16,8 1 1-16,2 4 1 0,5 3-1 15,4 5 1-15,9 8-1 16,5 9 1-16,8 3 0 16,4 6 0-16,-3 6 0 15,7 8-1-15,0 2 1 0,-2 5-1 16,-1 10 1-16,-6 5-1 16,-7 7 1-16,-6 3-1 15,-5-1 1-15,-9 4-1 0,-9-1-2 16,-2-1-4-1,-10-2-4-15,2-2-12 0,-2 0-33 16,2-7-28-16,2-3-5 16</inkml:trace>
  <inkml:trace contextRef="#ctx0" brushRef="#br1" timeOffset="95449.7">7001 13788 414 0,'0'0'5'16,"0"0"2"-16,0 0 2 15,0 0 1-15,-13-2 2 16,13 2 0-16,0 0 0 0,-8-10 0 16,8 10-5-16,-3-10-2 15,3 10-3-15,9-10-1 16,-9 10-1-16,17-6-2 15,-10 6 1-15,6 0 0 16,-1 6 0-16,-1 4 0 0,-4 4 1 16,-5 4 0-16,-2 5 1 15,-4 3-1-15,-7 2 1 16,1-1 0-16,-2-3 0 0,-1 1 0 16,6-5-1-16,-3-7 1 15,8-3-1-15,2-10 1 16,15 0-1-16,5-5-1 15,5-9-2-15,9 0-7 0,-1-6-19 16,6 4-56-16,3 0-1 16</inkml:trace>
  <inkml:trace contextRef="#ctx0" brushRef="#br1" timeOffset="96598.493">6548 14308 307 0,'0'0'7'0,"0"0"5"16,-7-9 1-16,7 9 2 15,-12-8 1-15,12 8 0 0,-18 0 1 16,2 13 2-16,5 11-7 16,-4 7-3-16,1 15-3 15,3 3 0-15,2 11 0 16,-1-1-2-16,9 4 0 0,1-4-2 15,11-7-1 1,5-5 0-16,4-5-5 16,2-10-6-16,10-4-19 0,16-11-53 15,-11-7-1-15</inkml:trace>
  <inkml:trace contextRef="#ctx0" brushRef="#br1" timeOffset="97050.0125">6739 14514 346 0,'0'0'6'16,"0"0"3"-16,-14-10 4 15,14 10 1-15,-12-9 0 16,12 9 1-16,-13-13-1 0,13 13 0 16,0-13-6-16,9 13-2 15,9 2-3-15,2 9-2 16,2 4 0-16,5 0-1 15,-2 5 1-15,-2 3 0 16,-5 3 0-16,-6-2-1 0,-5-1 1 16,-7-1-1-16,0-5 0 15,-7 1 0-15,-3-3 1 16,-3-6-1-16,-1-3 1 16,1-6-1-16,1 0 0 0,5-10 1 15,-2-10-1-15,7 0 0 16,0-9 0-16,2-2-1 15,7-1 1-15,3 2-1 0,0 3 0 16,0 3 0-16,0 6 0 16,0 3 0-16,3 13 1 15,-3 2-1-15,-1 9 1 16,1 4 0-16,3 5 0 0,-1 1 0 16,3 4 0-16,0 1-3 15,-3-1-9-15,6 2-22 16,9-6-46-16,-9-2-3 15</inkml:trace>
  <inkml:trace contextRef="#ctx0" brushRef="#br1" timeOffset="97417.8325">7090 14640 442 0,'0'0'4'0,"0"0"0"16,0 0 2-16,-10-7-1 15,10 7 0-15,0-13 0 16,0 13 1-16,8-9-1 16,4 3-3-16,-2 5-2 0,5-2 0 15,0 3 0-15,0 7-1 16,-2 3 1-16,-6 5 0 15,-5 2-1-15,-2 0 1 16,-2 6 0-16,-5 2 0 16,-4-3 0-16,-1-5-1 15,1 3 1-15,4-5 0 0,2-4 0 16,5-11-1-16,0 9 1 16,12-12 0-16,4-3 0 15,6-2-5-15,0-13-8 0,8 1-37 16,0 3-32-16,-3 0-4 15</inkml:trace>
  <inkml:trace contextRef="#ctx0" brushRef="#br1" timeOffset="97620.35">7384 14608 385 0,'0'0'5'0,"0"0"1"15,0 10 0-15,0 2 2 16,0 1 0-16,2 3 0 16,-2 2 0-16,3 2 0 15,-1 0-4-15,0 2-7 16,1-2-11-16,-3-20-52 16,5 24-13-16</inkml:trace>
  <inkml:trace contextRef="#ctx0" brushRef="#br1" timeOffset="98100.9584">7418 14291 359 0,'0'0'4'0,"0"0"1"0,-9 10 1 16,3 2 0-16,-1 3 1 15,4 2 0-15,1 3 0 0,0 3 0 16,2-3-3 0,9-1-1-16,2-4 0 0,8-3-1 15,-1-4 0-15,1-8 0 16,4 0 1-16,-3-8-1 0,-3-4 0 16,-4-3 1-16,-1-2-1 15,-7-2 1-15,-3 1 0 16,-2 0 1-16,0 1-1 15,-7 5 0-15,2 2-1 0,5 10 1 16,-12-5-2-16,12 5 1 16,-3 12-2-16,3 3 1 15,8 5-1-15,4 2 0 0,3 1 1 16,4 1-1-16,2 0 1 16,-1 4-1-16,-1-3 0 15,-1 0-1-15,-6 0 0 16,-7-6 0-16,-5 1-1 15,0 0 0-15,-12-3 0 16,-6-2 0-16,-6-1-3 0,-1-1-2 16,-5-6-5-16,5 1-10 15,-2 2-47-15,4-7-11 16</inkml:trace>
  <inkml:trace contextRef="#ctx0" brushRef="#br1" timeOffset="98465.4794">7786 14524 413 0,'0'0'6'16,"0"0"1"-16,-12-5 2 0,12 5 0 15,-10-10 1-15,10 10 0 16,-8-12 0-16,8 12 0 15,0-14-5-15,0 14-3 16,14-6-1-16,0 6-1 16,-2 0 0-16,1 5 0 15,-1 5 0-15,-5 2 0 0,4 5 0 16,-9 1 0-16,1 4 1 16,-3 0-1-16,-3 3 0 0,-2-5 0 15,-1-1 1-15,2-1-1 16,1-4 0-16,3-3 0 15,0-11 0-15,5 10-1 16,8-10-2-16,-1-5-4 0,1-3-12 16,2 3-49-16,2-10-17 15</inkml:trace>
  <inkml:trace contextRef="#ctx0" brushRef="#br1" timeOffset="98648.5176">8010 14521 344 0,'0'0'7'16,"0"8"3"-16,-3 2 3 16,1 2 0-16,-1 3 1 15,1 5-1-15,0 2 1 0,2-2 0 16,-3-1-8-16,3 1-8 16,0-8-16-16,0 0-59 15,3 2-3-15</inkml:trace>
  <inkml:trace contextRef="#ctx0" brushRef="#br1" timeOffset="99052.4838">7990 14241 413 0,'0'0'4'0,"0"0"3"15,0 0 1-15,0 0 1 0,0 0 0 16,-4-10 1-16,4 10 0 16,6-7 0-16,4 2-4 15,6 0-3-15,1 0-1 16,3 3-1-16,-1-1 0 0,-1 3 0 16,0 0-1-16,-4 3 0 15,-1 6 1-15,-8 4-1 16,-3 1 0-16,-2 4 1 0,-2 2-1 15,-6 3 0-15,-2-1 1 16,1-1 0-16,-2 2-1 16,1-2 0-16,3-4 0 15,2-3 0-15,5-4 0 16,0-10 1-16,3 10-1 0,6-10 0 16,1-3 0-16,8-4 0 15,-3 0-1-15,4-3-3 16,-1-2-6-16,4 2-20 0,11 0-54 15,-16-3-2-15</inkml:trace>
  <inkml:trace contextRef="#ctx0" brushRef="#br1" timeOffset="99417.6724">8319 14377 429 0,'0'0'4'0,"0"0"1"15,-9-10 0-15,9 10 0 16,-4-12 1-16,4 2 0 16,0 10 0-16,2-17 0 0,-2 17-4 15,15-12 0-15,-2 9-2 16,-1 1 0-16,-2 2 0 15,0 2 0-15,-3 8 0 16,-1 2 0-16,-4 3 0 16,-2 2 0-16,0-1 0 0,0 1 1 15,0 0-1-15,-2-4 0 16,-2-4 1-16,4-9-1 16,0 0-1-16,13 5 0 0,-3-7-4 15,3-8-7-15,4 0-20 16,8-4-50-16,-13-3-1 15</inkml:trace>
  <inkml:trace contextRef="#ctx0" brushRef="#br1" timeOffset="99635.7538">8291 13907 369 0,'0'0'1'15,"0"0"0"-15,0 7 3 16,2 1 0-16,8 7 4 15,6 3-1-15,3 6 1 16,11 8 1-16,2 5 0 16,0 6 0-16,5 5-2 15,-2 8 0-15,-2-2-2 0,-11 8-1 16,-9 2-3-16,-13-2-16 16,-25 2-63-16,12-2-1 15</inkml:trace>
  <inkml:trace contextRef="#ctx0" brushRef="#br1" timeOffset="103364.7865">16693 13996 246 0,'0'0'4'0,"0"0"-1"16,0 0 1-16,0 15-4 15,0-15-16-15,-3 19-40 16,14-8-3-16</inkml:trace>
  <inkml:trace contextRef="#ctx0" brushRef="#br1" timeOffset="114743.3924">2708 12080 134 0,'0'0'8'0,"0"0"5"0,0 0 1 15,0 0 3-15,0 0 0 16,0 0 0-16,0 6-1 16,0-6 2-16,0 0-7 0,0 0-3 15,12 5-1-15,0-2-1 16,10 1 0-16,3-1 0 15,10 2 1-15,6 0 0 16,5 0-1-16,4-3 1 0,11 1-2 16,5-1 0-16,6 1 0 15,3-3-1-15,6 0 0 16,6 0 0-16,4-3-2 16,7 1 1-16,5-3-1 0,3 0-1 15,-1-2 0-15,1 1 0 16,6 2 0-16,3-2 1 15,-7 3-2-15,-2-3 0 16,-7 1 1-16,-3 2-1 16,-1-2 2-16,-13 3-2 0,-2-3 1 15,-10 2-1 1,-8 1 0-16,-5-1 1 0,-11 3-1 16,-2 0 0-16,-12 0-1 15,-5 0 1-15,-6 0-1 16,-9 3 1-16,-5-1-2 0,-7-2 2 15,0 0 0-15,9 5 0 16,-9-5-1-16,0 0 1 16,0 0-4-16,0 0-3 0,0 0-8 15,0 0-14-15,0 0-24 16,0 0-19-16</inkml:trace>
  <inkml:trace contextRef="#ctx0" brushRef="#br1" timeOffset="116044.1377">2732 12109 150 0,'0'0'7'0,"0"0"3"16,0 0 4-16,0 0 3 0,-5-11 4 15,5 11-1-15,0 0 0 16,0 0 0-16,0 0-7 0,0 0-4 16,0 0-2-16,0 0-2 15,0 0-1-15,11-10 2 16,1 7-1-16,8-8 2 16,5 1 2-16,5-10-1 0,4 1 1 15,8-12 0-15,6-1-2 16,5-5 2-16,5-5-3 15,12-5 1-15,7-4 0 16,3-7-2-16,9 1 0 0,3-5-1 16,8-3-1-16,1 2-1 15,11-2 0-15,-2 0-1 16,6-1 0-16,1 4 0 16,0-3-2-16,-1 4 1 15,2-2-1-15,-9 6 1 0,-4 5 0 16,-11 0-1-16,-8 5 1 15,-8 5-1-15,-10 6 3 16,-12 3-1-16,-8 8 1 0,-14 3 0 16,-9 10 1-16,-7 0-1 15,-8 4 0-15,-10 8-1 16,0 0 0-16,0 0-1 16,-5-6-2-16,5 6-3 0,-15 0-3 15,15 0-5-15,-15 10-11 16,8-6-42-16,-1 5-15 15</inkml:trace>
  <inkml:trace contextRef="#ctx0" brushRef="#br1" timeOffset="116877.6048">4100 11358 280 0,'0'0'7'0,"0"0"4"16,0 0 1-16,0 0 3 15,0 0-2-15,0 0 1 16,0 0 3-16,0 0 0 16,0 0-5-16,5 7-3 15,6 4-2-15,5 3 0 0,1 3 0 16,6 3 0-16,2 4-1 16,2 2 0-16,-3 4-2 15,1 2 0-15,-2 2-1 16,-3 4 0-16,-3-2-1 0,-4 5 1 15,-6 0-1-15,-4 4 0 16,-3-2 0-16,-5-2 1 16,-6 2-1-16,-2-1 1 0,-4-1-2 15,3-3 1-15,-6-6-1 16,3 0 0-16,-1-4 1 16,1-6-2-16,4-3 1 0,1-3-1 15,5-7 1-15,7-9-1 16,-13 12 1-16,13-12 0 15,0 0 0-15,0 0 0 16,0 0 0-16,0 0-1 16,0 0 1-16,0-7-2 0,0 7-2 15,0-13-3-15,0 13-9 16,7-19-16-16,-7 9-52 16,6 0-2-16</inkml:trace>
  <inkml:trace contextRef="#ctx0" brushRef="#br1" timeOffset="118194.4607">4726 11462 363 0,'0'0'7'0,"0"0"3"16,-3-11 4-16,3 11 0 0,0 0 1 16,-4-9 0-16,4 9-1 15,0 0 2-15,-12 12-6 16,6 11-3-16,1 7-4 16,3 2-2-16,-1 7 1 15,3 1-1-15,0 4 1 0,7-4-2 16,4-3 0-16,3-8 1 15,4-3-1-15,-1-6 1 16,3-5 0-16,1-8 1 0,3-7-1 16,-2 0 0-16,1-7 1 15,-1-10 0-15,0-3-1 16,-2-5 1-16,-5-7 1 16,-5-6-3-16,-7-1 0 0,-3-6 0 15,-5 4 0-15,-11-5 0 16,-3 7 0-16,-6 6 0 15,-1 6 0-15,2 7 0 16,-3 9 0-16,2 5 0 16,3 6-2-16,2 10 1 0,2 7 1 15,4 5-1-15,6 7 1 16,6 0-1-16,2 0 2 16,10 6-2-16,6-7 1 15,10-6 1-15,6-3-2 16,2-6 1-16,4-9-2 0,2-4-4 15,-1 0-12-15,-6 5-55 16,5-10-11-16</inkml:trace>
  <inkml:trace contextRef="#ctx0" brushRef="#br1" timeOffset="118565.384">5150 11573 409 0,'0'0'7'16,"0"0"2"-16,-9 0 4 15,9 0-1-15,-13-5 2 0,13 5-1 16,-9-13 1-16,6 4 0 16,3-1-8-16,3 0-6 15,6 1 0-15,9-1 0 16,0 0 0-16,4 2 0 15,-2 6 0-15,2 2 0 0,-5 2 0 16,-4 10 0-16,-5 6 0 16,-8 3 0-16,-3 7 0 0,-6 0 0 15,-7-1 0-15,2 0 0 16,-2 1 0-16,2-10 0 16,0 1 0-16,10-9-2 15,4-10 2-15,4 10 2 0,15-10-4 16,6-10 1-16,7-3-5 15,10 1-22-15,8-3-54 16,-3-2-4-16</inkml:trace>
  <inkml:trace contextRef="#ctx0" brushRef="#br1" timeOffset="120943.4493">2101 14848 154 0,'0'0'7'16,"15"3"3"-16,0-1 4 0,4 6 4 16,6-6 0-16,8 7 3 15,4-1 0-15,10-1-1 16,3 2-5-16,2 0-3 15,-4-1-4-15,6-1-1 0,0 1-1 16,1-6-1-16,0 1 0 16,2-3 0-16,1 0 1 15,-1-3-2-15,3-4 1 16,-3-3-1-16,3-3 0 0,2 0-1 16,0-2-1-1,-5-2 0-15,3 3 0 0,-9-1 0 16,1-5 1-16,-3 6-1 15,-3-7 1-15,-6 4-1 16,-2 0 1-16,0 0 1 0,-2-1-1 16,-2-2 0-16,-1 3 0 15,-1-3 0-15,-2 0 0 16,-4 0 0-16,3-4 0 0,-4 1 0 16,-3 1 1-16,-2 0 2 15,0-3-1-15,-8 0 1 16,3 3 0-16,-5 0 0 15,-5 2-1-15,1-3 0 16,-6 1-1-16,0 2-1 0,0-2-1 16,0 2-1-16,-4-3 0 15,2 4 0-15,-3-1-1 16,0 3 1-16,3 0 0 0,-3 3 1 16,0 0 0-1,-1 2 0-15,6 12 0 0,-10-12 0 16,10 12 0-16,0 0 0 15,-4-11-2-15,4 11 1 16,0 0-1-16,0 0 0 0,0 0 0 16,0 0 0-16,0 0-1 15,0 0 0-15,0 0-2 16,0 0 0-16,-10-9-1 0,10 9-1 16,0 0 0-16,0 0 0 15,0 0 1-15,0 0 0 16,0 0 1-16,-10-5 1 15,10 5 0-15,0 0 1 16,-8-8 0-16,8 8 1 0,0 0-1 16,-12-12 1-16,12 12 1 15,-6-9 0-15,6 9 0 16,0 0 0-16,-10-11 0 16,10 11 0-16,0 0-1 15,-11 0 1-15,11 0 0 16,-13 11-1-16,1-2-1 0,0 3 0 15,-1 3 0-15,1 3 1 16,-1-4-1-16,1 4 0 0,0-6 1 16,-1 3-1-16,3-5 1 15,3-2 1-15,7-8 0 16,-13 12 0-16,13-12 0 16,0 0-1-16,0 0 1 0,0 0-1 15,0-10 0-15,7 0 0 16,6-7 1-16,2 0 0 15,2 0-1-15,0-1 1 16,3-2 0-16,-4 3-1 0,1 2 1 16,-2 2 0-16,-5 4-2 15,2 3 1-15,-4 2 0 16,4 2 0-16,-2 2-1 16,0 0 1-16,0 2 0 15,2 5 0-15,1-2 1 16,-1 2-1-16,1 4-1 0,-1-2-5 15,-2-6-12-15,3-3-59 16,-1 7-2-16</inkml:trace>
  <inkml:trace contextRef="#ctx0" brushRef="#br1" timeOffset="121483.4931">3777 13508 350 0,'0'0'5'0,"0"0"2"0,0 0 2 16,0 0 0-16,0 0 2 15,-10 2-1-15,6 10 2 16,2 8-1-16,2 6-3 16,6 1-2-16,1 4-2 0,3 0 0 15,8 1-1-15,1-7 1 16,5-6-1-16,4-6 0 16,0-3 0-16,2-7-1 15,-5-3 1-15,2-5 0 0,-5-6 0 16,-4-3-1-16,-6-6 0 15,-2-5-1-15,-5-2 0 16,-5-1 0-16,-2-6-1 16,-10 2 0-16,-4-1-1 0,-8 6 1 15,-2 3-1-15,-1 4 0 16,-3 8 1-16,0 1-1 16,6 11 1-16,-1 0-1 15,5 8 0-15,8 4 0 16,1 3 0-16,9-3 1 0,2 8-1 15,4-1 1-15,12-1 0 16,6 2 1-16,6-2-2 16,2-3-1-16,7-6-6 0,-3 1-14 15,6-8-60-15,0 1-2 16</inkml:trace>
  <inkml:trace contextRef="#ctx0" brushRef="#br1" timeOffset="121645.0586">4227 13542 381 0,'0'0'5'16,"0"0"-1"-16,0 0 1 15,0 0 0-15,0 9 1 16,2 0 1-16,0 9-1 0,3-1-5 16,7 0-42-16,1 11-34 15,2-9-5-15</inkml:trace>
  <inkml:trace contextRef="#ctx0" brushRef="#br1" timeOffset="122710.1902">6675 9939 301 0,'0'0'5'0,"0"0"1"16,0 0 1-16,0 0 2 16,0 0 0-16,5-10 1 15,11 3 1-15,10-7 1 0,14-2-4 16,10-7-1-16,19-9 0 15,18-5-1-15,15-10-1 16,12 0-1-16,13-8 1 16,10-4-1-16,8-3 0 0,2 0-1 15,3 0-1-15,-1 5 1 16,-4-2 0-16,-8 4-1 16,-8 6 0-16,-12 3 1 15,-15 7-3-15,-13 9 1 16,-22 8 0-16,-14 2-1 0,-14 8-2 15,-14 2-3-15,-9 8-5 16,-16 2-8-16,0 0-25 16,0 5-33-16,-13 2-4 0</inkml:trace>
  <inkml:trace contextRef="#ctx0" brushRef="#br1" timeOffset="123329.608">6849 9929 179 0,'0'0'9'15,"10"12"4"-15,15 5 1 0,7 7 3 16,13 12 1-16,10 1-1 16,12 12 1-16,7 8 1 15,11 8-9-15,-1 2-2 0,4 0-3 16,1 5-2-16,-3-3-7 15,-1 0-13-15,-10-4-18 16,2 9-32-16,-13-12-5 16</inkml:trace>
  <inkml:trace contextRef="#ctx0" brushRef="#br1" timeOffset="123478.2693">7973 11030 362 0,'0'0'3'15,"0"0"2"-15,0 0-1 16,0 0-1-16,-8-15 0 0,8 15-2 16,-3-16-10-16,3 1-36 15,0 6-29-15,0-5-5 16</inkml:trace>
  <inkml:trace contextRef="#ctx0" brushRef="#br1" timeOffset="123908.7367">8077 9448 263 0,'0'0'9'0,"0"0"6"0,0 0 3 16,-10-12 1-16,10 12-2 0,0 0-1 16,0 0 3-16,0 0 1 15,-3 9-10-15,10 18-4 16,9 8-3-16,1 12 0 0,8 13 1 16,2 9 1-16,3 5-1 15,3 8-2-15,-6 1 1 16,0-3-1-16,-4 0-1 15,-11-3 1-15,-5-5-2 0,-7-6 1 16,-12-1-2-16,-9-9 1 16,0 0-2-16,-7-9 1 15,-3-3-3-15,-2-10-1 16,1-4 0-16,-1-4-2 16,6-7-3-16,2-7-5 0,3-4-18 15,-1-8-43-15,11 0-3 16</inkml:trace>
  <inkml:trace contextRef="#ctx0" brushRef="#br1" timeOffset="124402.1055">8497 9772 366 0,'0'0'6'0,"0"-10"2"0,0 10 3 16,-5-9 0-16,5 9 0 15,0 0-1-15,-12-3 2 16,5 10-1-16,1 16-4 16,-1 7-3-16,2 4-2 0,3 8-1 15,-1 3 0-15,3-1 1 16,10-1-2-16,3-8 1 15,1-6 0-15,6-7 0 16,2-7 0-16,5-10 1 16,1-5 0-16,-1 0 0 0,3-12 1 15,-2-8-1-15,-1-7 1 16,-4-7-1-16,-9-7 0 16,-7-6-1-16,-7-3 1 0,-2-1-1 15,-15-2-1-15,-5 4 0 16,-6 6 0-16,-2 10 0 15,-2 10 0-15,2 8-1 0,0 13 1 16,4 4-1-16,7 16 0 16,5 3 1-16,9 11-1 15,5 2 1-15,7 3 0 16,11-1-1-16,6 4 1 16,9-6-4-16,9-1-8 0,-3-8-32 15,7-8-39-15,0-5-2 16</inkml:trace>
  <inkml:trace contextRef="#ctx0" brushRef="#br1" timeOffset="124848.7179">8984 9878 389 0,'0'0'6'15,"0"0"2"-15,-12-6 2 0,12 6 2 16,-7-13-1-16,2 3 1 15,5 0-1-15,0-2 1 16,10 3-6-16,4 1-2 16,4-2-2-16,4 2-2 0,-2 3 0 15,2 3-1-15,-2 2 0 16,-5 0-1-16,-2 7 0 16,-6 5-1-16,-4 2 1 15,-3 0-1-15,0 1 1 16,-5 2 1-16,0 0-1 15,-4 4 1-15,5-4 0 0,2-2 0 16,2 0 1-16,0-6-1 16,4 3 1-16,9-4-1 0,2-1 1 15,3-2 1-15,2 1-1 16,-1-2 0-16,4 2 0 16,-6-4 0-16,-2 2 0 15,-8 2 0-15,-7-6 0 0,11 10 0 16,-11-10 1-16,-16 10-1 15,-4-3 0-15,-10 1 1 16,-2 1-1-16,-5 3 0 0,-3 3-2 16,-1 0-7-16,5-15-66 15,4 15-6-15</inkml:trace>
  <inkml:trace contextRef="#ctx0" brushRef="#br1" timeOffset="137525.0417">8383 2665 356 0,'0'0'6'0,"0"0"5"15,0 0 1-15,-8-10 1 16,8 10 2-16,-17-4 0 0,4 4 1 15,-4 7 1-15,-3 3-5 16,1 10-3-16,-4 4-3 16,5 11-1-16,-1 2-2 15,4 4 0-15,0 3-2 0,7 0 0 16,3 1-1-16,5-9 0 16,10 2 0-16,3-8 0 15,7-5 1-15,2-8 1 0,8-8 0 16,1-9 0-16,5 0 1 15,2-12-3-15,-4-5 0 16,-1-8 0-16,-4-4 0 16,-4-12 0-16,-5 2 0 0,-7-9 0 15,-6 5 0-15,-7-7 0 16,-7 3 0-16,-10 3 0 16,-3 6 0-16,-5 9 0 15,-9 9 0-15,3 10 0 16,-7 6 0-16,1 4 0 0,7 17 0 15,3 2 0-15,5 3 0 16,7 3 0-16,12 0 0 16,6 2 0-16,9-5 0 15,13-2 0-15,4-2 0 16,9-6 0-16,4-5 0 0,5-2 0 16,-4-5 0-16,6 0-30 15,-4 0-56-15,-8-2-3 0</inkml:trace>
  <inkml:trace contextRef="#ctx0" brushRef="#br1" timeOffset="137741.386">8758 2885 361 0,'0'0'9'16,"0"0"4"-16,3 11 0 15,-3-2 3-15,2 6 0 16,-1 3 1-16,3 2 1 15,-2 4-1-15,-2 3-6 0,0 1-4 16,0 4-3-16,0 0-1 16,-6 1-4-16,0-4-6 15,6 6-21-15,0-5-54 16,-3-6-4-16</inkml:trace>
  <inkml:trace contextRef="#ctx0" brushRef="#br1" timeOffset="138267.9924">9218 2614 414 0,'0'0'6'0,"0"-11"1"0,0 11 2 16,-5-7 1-16,5 7-1 16,-9-8 1-16,9 8 0 0,-18 5 1 15,8 13-6-15,-3 5-2 16,3 8-1-16,-2 4-1 16,4 10 0-16,3-1-1 0,3 1 0 15,2-3 0-15,7-2 0 16,4-10 0-16,3-3 0 15,9-11 0-15,0-5 0 16,1-9 1-16,1-2 0 0,2-10 0 16,-2-7 1-16,0-3 0 15,-6-13 0-15,2-4-1 16,-8-6 2-16,-6-10-3 0,-5 2 0 16,-4-5 0-16,-9 5 0 15,-6 4-2-15,-3 9 1 16,-6 9 0-16,1 11-1 15,-3 13 2-15,2 7-1 16,2 14 1-16,6 11-1 16,9 3 1-16,4 6 0 0,5 2 1 15,7 7-1-15,9-3 1 16,8-3-5-16,3-7-5 16,13 1-29-16,5-5-46 0,-2-9-2 15</inkml:trace>
  <inkml:trace contextRef="#ctx0" brushRef="#br1" timeOffset="138811.115">9680 2902 383 0,'0'0'7'0,"0"0"4"16,0 0 3-16,0 0 0 16,0 0 2-16,0-6 1 0,0 6-1 15,8-13 1-15,-8 13-7 16,22-14-4-16,-7 7-6 16,2-1 0-16,-1 0 0 15,-2 6 0-15,1 2 0 0,-4 0 0 16,0 5 0-16,-5 5 0 15,-4 2 0-15,-2 5 0 16,-2 3 0-16,-5 2 0 16,-6 1 0-16,-3-3 0 0,4-1 0 15,-2 1 0-15,1-2 0 16,3-6 0-16,5-2 0 16,3 0 0-16,2-10 0 15,12 5 0-15,8-5 0 0,3-5 0 16,8-5 0-16,7-3-5 15,-1 0-23-15,5-1-56 16,6-1-3-16</inkml:trace>
  <inkml:trace contextRef="#ctx0" brushRef="#br1" timeOffset="139475.1448">10493 2474 405 0,'0'0'6'16,"0"0"2"-16,-2-12 2 16,2 12 0-16,-12-10 1 15,12 10-1-15,-18-5 2 16,4 8-1-16,-4 14-5 0,3 10-2 15,-5 9-1-15,5 7-1 16,0 7 0-16,6 4 0 16,0 4-1-16,9-4 1 15,4-4-1-15,10-6 0 16,2-11-1-16,8-6 1 0,3-10 0 16,3-7 1-16,2-7-2 15,0-6 0-15,-2-7 0 16,0-7 0-16,-5-6 0 15,-5-9 0-15,-3-10 0 0,-10-6 0 16,-1-5 0-16,-6-7 0 16,-10 1 0-16,-5 2 0 15,-5 1 0-15,-7 12 0 0,-1 10 0 16,-2 8 0-16,0 17 0 16,6 6 0-16,-1 3 0 15,5 16 0-15,8 4 0 16,10 9 0-16,2 8 0 15,12 1 0-15,8 3 0 0,10 4 0 16,3 2 0-16,10-5 0 16,0-7-12-16,9-15-58 15,-2 7-16-15</inkml:trace>
  <inkml:trace contextRef="#ctx0" brushRef="#br1" timeOffset="139922.4724">10923 2796 443 0,'0'0'5'0,"0"0"3"15,0 0 1-15,-12-15 2 16,12 15-1-16,-13-14 1 16,8 6 0-16,5 8-8 0,-10-14-3 15,10 14 0-15,8-10 0 16,4 7 0-16,3 3 0 15,6 3 0-15,1 1 0 16,-5 4 0-16,3 2 0 0,-8 2 0 16,-5 0 0-16,-3 5 0 15,-4 1 0-15,-8 0 0 16,-2-1 0-16,-5-2 0 16,3-3 0-16,2 0 0 0,-1-4-3 15,11-8 1-15,-4 15 1 16,4-15-1-16,15 7 0 15,-1-5 1-15,9 4 1 16,2-4 0-16,0 3 0 0,2 0 0 16,0 1 0-16,-7 1 0 15,-4 0 0-15,-7 0 1 16,-7 6-1-16,-4-6 1 0,-13 6 0 16,-8-1 0-16,-7 0-1 15,-1 3-1-15,-7-4-7 16,1 6-14-16,5-5-60 15,-3 0-4-15</inkml:trace>
  <inkml:trace contextRef="#ctx0" brushRef="#br1" timeOffset="140955.6082">8285 2152 107 0,'-12'3'3'0,"-15"2"4"16,-8 7 5-16,-10 3 5 16,-14 8 2-16,-16 9 5 15,-7 11 0-15,-10 8 2 16,2 5-5-16,11 14 0 16,2-1-4-16,12 17-5 15,7 2-4-15,22 3 0 0,6 3-3 16,17 1-1-16,13-1 1 15,23-5-2-15,12-5 0 16,24-4-1-16,21-11 1 0,17-7-1 16,15-12-1-16,22-14 0 15,15-3-1-15,18-11-1 16,17-5 1-16,7-12 0 16,0-2 0-16,13-3-1 0,3 0 2 15,0-8-1 1,-4-1 2-16,-7-4 0 0,-9-2 1 15,-1-5 1-15,-2-5 1 16,-14-4 0-16,-7-8-1 16,-1-6 1-16,-7-3-1 15,-10-6-1-15,-5-5-1 0,-11-5 0 16,-14 3 1-16,-16-6 4 16,-12 2 1-16,-25 2 0 15,-12-2 1-15,-22 5 0 0,-16-2-1 16,-20-3 0-16,-14 5-3 15,-18 0-4-15,-22-1-2 16,-13 2 0-16,-17 1-2 0,-12-1-2 16,-21 2 1-16,-14 3 0 15,-15 2 1-15,-17-2 1 16,-10 3-1-16,-11 4 2 16,-9 1 1-16,-10 12 1 15,-9 6 2-15,4 16-2 0,2 10 0 16,11 10-2-16,11 16-5 15,19 13-14-15,26 17-58 16,27 19 0 0</inkml:trace>
  <inkml:trace contextRef="#ctx0" brushRef="#br1" timeOffset="141974.261">13162 1731 259 0,'0'0'7'0,"0"0"1"0,0 0 4 16,11-7 2-16,-11 7-1 15,0 0 3-15,3 5 0 16,-3 10 1-16,0 18-3 15,-3 13-4-15,0 18-2 0,1 10 0 16,0 21 1-16,2 9 0 16,2 9-1-16,0 6 2 15,4-10-3-15,-3-2 0 0,-3-10 0 16,2-10-1-16,-2-10-3 16,0-12 0-16,0-17-2 15,0-6 0-15,-5-7 0 16,5-10 0-16,0-5 1 15,0-11-1-15,0-9 0 16,0 11-2-16,0-11-2 0,0 0-3 16,0-11-8-16,-6 2-13 15,6-8-43-15,0 4-11 16</inkml:trace>
  <inkml:trace contextRef="#ctx0" brushRef="#br1" timeOffset="142721.4818">13198 3128 206 0,'0'0'4'0,"10"0"0"16,10 0 3-16,7 0 2 16,13 0 3-16,12 0 2 0,15-3 2 15,15 3 2-15,17-1-1 16,20-2 0-16,12 0-3 15,5 1-2-15,21-1-2 0,5-1-2 16,9 1-2-16,1 1-2 16,9-4-2-16,-2 6-1 15,0-2 1-15,-8 0-1 16,-9-3 1-16,-8 5-1 0,-13-2 1 16,-11-4 1-16,-21 2 1 15,-17-2 0-15,-17-1 2 16,-17-2 1-16,-18 1-1 15,-6-2 0-15,-17 3-1 16,-8-2-4-16,-9 9-7 16,-4-12-15-16,-13 8-52 0,-3 4-5 15</inkml:trace>
  <inkml:trace contextRef="#ctx0" brushRef="#br1" timeOffset="143707.6049">12211 4420 369 0,'0'0'3'0,"0"0"2"16,0 0 1-16,-4 0-1 0,4 0-2 15,0 0-3 1,0 0-13-16,0 0-53 0,11-13-7 16</inkml:trace>
  <inkml:trace contextRef="#ctx0" brushRef="#br1" timeOffset="148807.7266">13265 3042 165 0,'0'0'9'16,"0"0"7"-16,-13 0 6 15,13 0 4-15,0 0 3 0,-10 0 1 16,10 0 1-16,0 0 1 16,0 0-6-16,0 0-6 15,-1-8-6-15,1 8-2 16,14-14-3-16,2-4 0 16,13-2-2-16,6-4 0 0,9-12-2 15,18-5 0-15,9-4-1 16,8-10-1-1,10-1 0-15,3-4-2 0,2-2-1 16,3 1 0-16,1-1-2 16,-8 5-2-16,-7 4 1 15,-11 6 0-15,-11 5 0 0,-10 7-1 16,-6 6 1-16,-11 7 0 16,-10 7 2-16,-10 4 0 15,-3 4-1-15,-11 7-2 0,0 0-3 16,0 0-6-16,0 0-15 15,-11 5-53-15,2 8-2 16</inkml:trace>
  <inkml:trace contextRef="#ctx0" brushRef="#br1" timeOffset="149136.7761">14237 2123 346 0,'0'0'5'0,"0"0"2"16,0 0 1-16,0 0 2 15,0 0 2-15,6 0 0 0,6 0 0 16,5-2 2-16,13-4-5 16,2 1-2-16,6 1-1 15,6-1-1-15,1 2-1 16,-1 0-2-16,-3 3-1 0,-9 0-1 15,-7 8 1-15,-8 2-1 16,-12 10 0-16,-5 2 1 16,-12 4 1-16,-9 7 2 0,-1-1-1 15,-2 3-1-15,1 1-3 16,1-10-6-16,10 4-16 16,7-6-56-16,5-6-2 15</inkml:trace>
  <inkml:trace contextRef="#ctx0" brushRef="#br1" timeOffset="152648.5523">16842 2772 373 0,'0'0'5'16,"0"0"3"-16,0 0 0 0,0 0 1 16,-9 0 0-16,1 0 1 15,-5 5 1-15,-4 7 2 16,0 5-7-16,-3 11-1 0,-2 4-1 16,2 2-1-16,3 9 0 15,1-4-2-15,7 3 0 16,4-2-1-16,5-6 1 15,5-4-1-15,9-2 1 16,4-13 0-16,1-8 0 0,6-4 1 16,5-3 0-16,-4-13 0 15,4-7 0-15,-1-7 0 16,-2-7 0-16,-7-6-1 16,-3-5 2-16,-4-2-1 15,-6-3 0-15,-7 4 0 0,-2-1 0 16,-9 4-1-16,-8 16 0 15,1 5-1-15,-7 11-1 16,1 11 0-16,2 11-1 0,-1 7 1 16,5 6 0-16,6 6 0 15,10 2-1-15,4-2 1 16,14 1-1-16,8-3-2 0,11-1-5 16,2-9-11-16,12-11-45 15,4 5-17-15</inkml:trace>
  <inkml:trace contextRef="#ctx0" brushRef="#br1" timeOffset="152887.5027">17258 3055 439 0,'0'0'3'0,"0"0"0"16,0 0 1-16,-3 14 1 16,3-4-1-16,-2 7 1 0,-1 3-1 15,3 5-4-15,-2 2-8 16,2 0-38-16,0 8-33 16,0-5-3-16</inkml:trace>
  <inkml:trace contextRef="#ctx0" brushRef="#br1" timeOffset="153687.0403">14873 1828 342 0,'0'0'2'0,"0"0"0"16,0 0 0-16,0 0 1 15,-7 17 3-15,-3 5 0 16,1 12 2-16,-2 2-2 15,-1 8 0-15,1 6 0 0,4 4 1 16,7 6-1 0,7-13-1-1,11-5 0-15,2-12 1 0,8-9-1 16,4-7 0-16,3-12-1 16,0-4-3-16,-8-21-1 15,3-7 0-15,-10-6-1 16,-3-12 0-16,-5-5 0 0,-6-5 0 15,-6 1 1-15,-3 2 1 16,-10 0 0-16,-4 14-1 16,-4 8 1-16,0 12-1 15,-2 12 0-15,-1 9 0 0,4 6 0 16,-1 11-1-16,9 13 1 16,5 1 0-16,5 6 0 15,4 4 0-15,10-2-1 0,8 1-2 16,5-1-6-16,8-1-21 15,9-10-48-15,-3-6-2 16</inkml:trace>
  <inkml:trace contextRef="#ctx0" brushRef="#br1" timeOffset="154041.1031">15415 2121 393 0,'0'0'4'0,"0"0"0"16,-9-8 2-16,9 8 0 15,-10-4 0-15,10 4 0 0,0 0 0 16,-2-11-1-16,2 11-2 16,16 0-2-16,-3 5-2 15,7 5 1-15,0 5-1 16,-3 7 1-16,-4-3 0 15,-6 7 1-15,-7 4 1 16,-2-6 1-16,-6 0 1 16,-5-4 1-16,1-4-1 15,3-6 0-15,9-10 1 16,0 0-2-16,0 0-2 0,19-8-2 16,7-7-3-16,10 0-2 15,7-2-6-15,-4-5-13 16,1 7-58-16,7-2-1 15</inkml:trace>
  <inkml:trace contextRef="#ctx0" brushRef="#br1" timeOffset="154757.0714">13046 1246 337 0,'0'0'4'0,"0"0"4"0,-7-13 1 16,7 13 2-16,-10-12 1 15,10 12 2-15,-13-12-1 16,13 12 0-16,-17-10-4 0,9 10-3 16,-4 0-2-16,3 10-2 15,-4 2-2-15,1 2 0 16,4 9-1-16,-2-3 1 0,4 7-1 15,6-12 3-15,6 50 0 16,8 1 0-16,10 1 2 16,2-7-1-16,-6-40-2 15,3-3 0-15,2-10 2 0,-1 1-4 16,-1-11 1-16,-1-4 0 16,-7-11-1-16,0-3 0 15,-5-8 3-15,-2-2-1 16,-5-1-1-16,-3-1 0 0,0 1 0 15,-6 0 0-15,-5-1-2 16,3 1 1-16,-8 8 0 16,2-3-1-16,-2 6 0 15,-1 6-1-15,0 6-4 16,5 6-7-16,1 3-19 16,1 7-48-16,8 11-3 0</inkml:trace>
  <inkml:trace contextRef="#ctx0" brushRef="#br1" timeOffset="155161.6444">13446 1472 356 0,'0'0'4'15,"0"0"2"-15,0 0 1 16,-13-8-1-16,13 8 2 15,0 0-2-15,-4-10 0 16,4 10 0-16,0 0-4 16,4-10-3-16,-4 10-1 0,11-5-1 15,-11 5 0-15,15-3-2 16,-15 3 0-16,12 0 0 16,-1 5-1-16,-4 0 2 15,3 0 0-15,-1 3 0 0,2 1 2 16,-4 0 0-16,3 0 2 15,-4 3 0-15,1-1 1 16,-5-4 2-16,-2-7 0 0,7 17 0 16,-7-17 1-16,5 15 2 15,-5-15-1-15,3 10 0 16,-3-10-1-16,0 12 0 16,0-12-3-16,-10 11-2 0,0-7-8 15,2-1-22-15,-22 7-42 16,4 0-4-16</inkml:trace>
  <inkml:trace contextRef="#ctx0" brushRef="#br1" timeOffset="155657.7555">14680 1269 504 0,'0'0'1'0,"0"0"-1"0,0 0 0 16,0 0-4-16,0 0-5 15,0 0-23-15,4-11-54 16,-4 11-2-16</inkml:trace>
  <inkml:trace contextRef="#ctx0" brushRef="#br1" timeOffset="157104.7233">14764 691 3 0,'0'0'0'0,"0"0"0"15,37-10-2-15,53-4 1 0</inkml:trace>
  <inkml:trace contextRef="#ctx0" brushRef="#br1" timeOffset="157811.8785">14896 718 19 0,'0'0'0'0,"0"0"-1"15,37-12 0-15,52-6-6 16</inkml:trace>
  <inkml:trace contextRef="#ctx0" brushRef="#br1" timeOffset="158297.8372">13131 1278 83 0,'0'0'6'0,"10"-8"2"16,11 4 8-16,8-9-1 16,10 0 4-16,13-4-1 0,13-5 1 15,13-5-1-15,16-8-4 16,12 5-2-16,13-11-6 16,12 3-1-16,12-8-3 15,11 0-2-15,13-5-6 16,4 6-16-16,3 1-36 15,-2-1-4-15</inkml:trace>
  <inkml:trace contextRef="#ctx0" brushRef="#br1" timeOffset="158536.1978">15302 596 17 0,'0'0'9'15,"0"0"4"-15,0 0 2 16,8-2 0-16,2-2-1 16,43-12-2-16,19 2-6 15,-24 14-13-15,4-3-28 16,4 1-10-16</inkml:trace>
  <inkml:trace contextRef="#ctx0" brushRef="#br1" timeOffset="165661.0314">17002 2237 250 0,'0'0'3'0,"0"0"0"15,-6-10 3-15,6 10-1 16,0 0 3-16,13-8 2 15,12 3 1-15,7 5 0 16,18 0-2-16,9 5 3 0,33 13 0 16,-1 1-2-1,15 10-2-15,-7 5 0 16,0 0-1-16,-4 5-1 16,-3 7 0-16,-12-4-3 0,-21-5-1 15,-4-5 1-15,-6-3 1 16,-1-4 0-16,-9-2 1 15,2-6 1-15,-9-5-1 16,0-4 1-16,-6-3 1 16,-2-3-2-16,-7 1 0 0,1-1 0 15,-6-2-1-15,-2 0 0 16,-10 0-1-16,13 0-1 0,-13 0-4 16,0 0-3-16,8-5-8 15,-8 5-20-15,0 0-44 16,13-12-5-16</inkml:trace>
  <inkml:trace contextRef="#ctx0" brushRef="#br1" timeOffset="166190.6777">18643 2510 259 0,'0'0'8'16,"0"-11"4"-16,0 1 5 0,0 1 2 16,0-2 3-16,0-1 0 15,0 2 3-15,0 1-3 16,0 9-6-16,0 0-5 16,0 0-4-16,-3 14-2 15,3 14-2-15,3 4-2 16,4 10 0-16,2 5 1 0,4 5 1 15,2 2-2-15,5-2 0 16,-5 1-1-16,0-9 0 16,-1-2 0-16,-6-5 1 0,-8-2-1 15,0-8 0-15,-12 0 2 16,-12-4 0-16,0-1 0 16,-12-4 0-16,0-4-1 15,-6-5 0-15,-1-1-1 0,2-1-3 16,6-7-4-16,5 0-15 15,6 5-37-15,11-10-20 16,6-4-5-16</inkml:trace>
  <inkml:trace contextRef="#ctx0" brushRef="#br1" timeOffset="166505.5204">18948 2881 391 0,'0'0'1'0,"0"0"0"16,-8 0 0-16,8 0 0 16,-19 12 1-16,8-5 0 15,2 3 1-15,1 0 0 0,4 5-1 16,4-2 2-16,2-3 0 16,11-3 0-16,6 1 0 15,-2-6 1-15,6-2 0 16,-3-2 0-16,-3-8 0 0,-4 0 1 15,-6-5-1-15,-5-3-1 16,-2-2 0-16,-4 3-1 16,-9 3-2-16,-2 1-1 15,-7 1-3-15,2 4-7 0,-7 2-10 16,7 6-21-16,5 4-38 16,-3 4-2-16</inkml:trace>
  <inkml:trace contextRef="#ctx0" brushRef="#br1" timeOffset="166685.2929">19122 2816 384 0,'0'0'4'0,"0"0"0"0,0 0 1 16,0 0-2-16,0 0 1 16,0 0 0-16,2 8 0 15,-2 2-1-15,0 5-4 16,3 2-3-16,0 0-8 0,2 2-17 15,7 5-36-15,-4-10-10 16</inkml:trace>
  <inkml:trace contextRef="#ctx0" brushRef="#br1" timeOffset="167136.4741">19301 2806 318 0,'0'0'8'15,"0"0"-1"-15,0 0 0 16,0 0-1-16,0 0 0 15,0 0 0-15,-5 3 1 16,5-3 0-16,-2 16-7 16,2-5-2-16,0-1 2 0,7 0 1 15,3 3 0-15,2-9 1 16,0 1 1-16,1-2 1 0,4-3 1 16,-1 0-1-16,-4-3 1 15,1-2-2-15,-1 1 0 16,-4 1-1-16,4-1 0 15,-5-2-3-15,3 6 0 16,0 0 1-16,0 0 0 0,5 0-1 16,1 0 0-16,5 0 1 15,5 0 0-15,-5-5 0 16,7-2 1-16,-8-6 2 16,2-2 0-16,-5-9 1 15,-4 1 2-15,-3-7 1 0,-5 3 0 16,-3 0 0-16,-2 5-1 15,0 2-3-15,-7 12 0 16,7 8-1-16,-15 8-2 16,10 17 0-16,0 1-1 0,2 10 0 15,3 3-4-15,3 5-3 16,7-3-10-16,3-2-11 0,1-4-20 16,1-10-16-16,-3-3-12 15</inkml:trace>
  <inkml:trace contextRef="#ctx0" brushRef="#br1" timeOffset="167261.1518">19723 2963 219 0,'0'0'13'15,"-4"-10"7"-15,4 10 3 16,-8-19 4-16,4 5 0 16,-2-1 1-16,2 0 2 0,1 1-2 15,3 0-11-15,3 3-9 16,11-1-8-16,9 7-17 16,3 5-54-16,15-4-7 15</inkml:trace>
  <inkml:trace contextRef="#ctx0" brushRef="#br1" timeOffset="167598.8457">20213 2688 414 0,'0'0'2'0,"0"0"0"0,-10-6 1 16,-3 6 2-16,-1 0-1 16,-3 0 1-16,-6 0 0 15,1 3 0-15,-1 6-2 16,1 4 0-16,5 1 0 0,4 4-1 15,8 2-1-15,2 0 0 16,6-3 0-16,5 6 0 16,7-6 1-16,2 3-2 15,3-7-1-15,0 1 1 0,-2-4-1 16,-4-1 0-16,-1-1 1 16,-3-1 0-16,-10-7 1 15,0 11 0-15,-10-9 1 16,-5 2-1-16,-6-4 1 15,-6 1-2-15,5-1-3 16,-5 0-3-16,7 0-10 0,2 0-13 16,7-1-26-16,11 1-24 15,14-17-5-15</inkml:trace>
  <inkml:trace contextRef="#ctx0" brushRef="#br1" timeOffset="168000.6611">20295 2777 357 0,'0'0'6'15,"0"0"2"-15,0 0 0 16,0 0 1-16,0 4 0 0,0 7 1 15,3 6-1-15,-2 8 0 16,7 3-5-16,-2 6-1 16,-1 10-1-16,5 8 2 15,2 3-4-15,1 2 1 16,-1-2 0-16,3-1 0 0,-3-4-1 16,1-8-2-16,-3-5 1 15,-8-12-3-15,-2-8 1 16,-2-7 1-16,-10-8-1 15,-4-2 1-15,-2-12 1 16,-3-5 1-16,-2-8 2 16,1-11 0-16,5-7 0 0,6-6 1 15,4-2 0-15,7-8 1 16,1-1 0-16,13 3-2 0,1 8 0 16,7 1 0-16,1 12-1 15,-1 6 0-15,0 4 0 16,1 14-1-16,0 5-1 15,-2 5 0-15,-1 2-1 0,1 4 0 16,-7 9 0-16,-4 2-3 16,0 6-6-16,-10-2-6 15,0 3-6-15,-9 0-7 16,-1 1-10-16,7-1-20 0,-9-7-21 16</inkml:trace>
  <inkml:trace contextRef="#ctx0" brushRef="#br1" timeOffset="168627.8552">20691 2715 289 0,'0'0'3'0,"0"0"1"16,-8 5 0-16,-5 0 2 16,4 5-1-16,-1-3 1 0,-1 8 1 15,-1-3-1-15,0 3-2 16,10-1 1-16,2 1-1 15,5-3-1-15,12-1 0 16,1-3 1-16,7-6-1 16,9 1 1-16,-6-6-1 0,6-4 0 15,-9-8 2-15,5 0-1 16,-9-2 1-16,2-1 2 16,-10 1 0-16,-3 2 1 15,-5 0 0-15,-3 6-1 0,1 0-2 16,-3 9 0-16,0-9-1 15,0 9-1-15,0 0-2 16,0 0-1-16,0 0 1 16,10-12 1-16,-10 12-1 15,12-18 1-15,-7 8 0 0,2-2 0 16,-1 2-1-16,-3 0 1 16,-3 10-2-16,0 0 0 15,0 0 0-15,-9 7 0 0,5 9 0 16,-1 3 0-16,2 3 0 15,1 4 0-15,2-5 0 16,2 4-2-16,8-5-3 0,5-6-4 16,7 0-4-16,4-10-3 15,3-4-2-15,2 0-1 16,-1-7 4-16,1-6 2 16,-1-2 6-16,-10 1 6 15,-2-3 9-15,-6 5 4 16,-5-5 1-16,-5 8 1 0,-2 9 0 15,0-10-3-15,0 10-2 16,-12-2-4-16,12 2-3 16,-13 7-1-16,13-7-1 15,-9 14 0-15,4-5-1 0,5-9-3 16,-2 17-11-16,-1-5-48 16,3-12-10-16</inkml:trace>
  <inkml:trace contextRef="#ctx0" brushRef="#br1" timeOffset="169357.1129">21191 2720 319 0,'0'0'4'16,"0"0"2"-16,0 0 1 0,0 0 1 15,0 0 2-15,0 0 1 16,9-11 0-16,6 7 2 16,3-4-4-16,3 0-2 15,2-1-1-15,2-6 0 0,2 3-1 16,-4 0 2-16,-6-1-1 16,-2 2 1-16,-7 2-2 15,-8 9 0-15,0 0 0 16,-10-5-1-16,-6 7 0 15,2 9-3-15,-1 4 1 0,-2 0 0 16,6 4 0-16,5 1 1 16,12-3-1-16,17 1-3 15,11-11-15-15,7 1-61 0,31-5-4 16</inkml:trace>
  <inkml:trace contextRef="#ctx0" brushRef="#br1" timeOffset="189835.4667">18043 3285 323 0,'0'0'3'0,"0"0"0"16,0 0-1-16,0 0 4 16,0 0 2-16,15 2 3 0,7 0 2 15,15 1 2-15,16-1-3 16,14 3-1-16,15-2 2 15,15 1-4-15,8-1-2 16,14 2-1-16,5 0-1 0,10 0-1 16,6 0 0-16,6 0-1 15,3-1 0-15,4 2 1 16,8-1-1-16,3-5 0 16,4 3-1-16,-3-3 0 0,4 0 0 15,-5 0 0-15,-3 0 0 16,-9-3 0-16,-5-2 0 15,-5 3-1-15,-13-6 1 16,-17-2-1-16,-8 0 0 16,-20-5 1-16,-4-2 0 15,-13-1 0-15,-12-1 0 0,-13-4 0 16,-7 1 1-16,-8-5-1 16,-9 2 0-16,-4-2 0 15,-1-5 0-15,-10 0-2 0,-3-4 0 16,-8 0 0-16,-7 1 0 15,-5-2 0-15,-7 0 0 16,-3 0 0-16,-10-4 0 0,-2 7 0 16,-10-3 0-16,-3-1 0 15,-10 0 0-15,-1-2 0 16,-7 2-3-16,-1 4 1 16,-6-4 0-16,1 4 0 15,-6 2 1-15,-2 0 0 0,-3 2-2 16,-4 0-2-16,-7 4 0 15,-2-3 0-15,-8 2 1 16,-4 0-1-16,-2 3 1 16,-2 1 0-16,-1 0 2 15,-1 4 2-15,4 4-1 16,0 3 1-16,5 4-1 0,3 7-1 16,2 1 0-16,1 4 0 15,3 6-1-15,-2 7 0 0,4 0 0 16,-1 7 1-16,-20 17 3 31,10 3-1-31,4 7 1 0,15 8 1 16,5 3 0-16,22 10 1 15,11-4 0-15,18 7-2 16,34-8-1-16,10-6 0 16,17 4 0-16,10-9 1 0,9 0 0 15,10-8-1-15,7 3 0 16,8-4 1-16,1-7 0 15,5-3 0-15,2-5-2 16,-2-3-3-16,-2-8-11 16,0-14-55-16,-7 5-9 15</inkml:trace>
  <inkml:trace contextRef="#ctx0" brushRef="#br1" timeOffset="218437.0276">13544 15029 356 0,'0'0'6'0,"0"0"5"16,-2-7 2-16,2 7 0 16,0 0 0-16,-9-13 0 0,9 13 0 15,0 0 1-15,0 8-5 16,3 12-4-16,5 6-2 16,6 9-1-16,2 8 1 15,3 3 0-15,1 9 0 16,1-1-1-16,0 1 0 0,-2-6 0 15,0-4-1-15,-8-6-1 16,2-7 1-16,-2-1 0 16,-5-9-1-16,-3-4 0 15,2-9 0-15,-5 2 1 0,0-11 1 16,2 9 1-16,-2-9 1 16,0 0-1-16,0 0 0 15,0 0-2-15,0-5-1 16,0 5-4-16,0-12-6 15,0 12-18-15,0-11-56 0,0 11-4 16</inkml:trace>
  <inkml:trace contextRef="#ctx0" brushRef="#br1" timeOffset="219060.1815">13533 16121 312 0,'0'0'6'15,"0"-9"4"-15,0-1 2 16,0 0 1-16,-2-2 3 16,-3-1 1-16,-7-1-2 0,-6 4 1 15,-7 7-6-15,-7 3-2 16,-10 13-3-16,-3 9-2 15,-2 7-1-15,-3 11-1 16,0 7 1-16,7 3-2 16,9-4 1-16,9 4-1 0,13-5 0 15,12-3 1-15,10-7 1 16,13-8 0-16,15-7 0 16,11-8 1-16,5-5 0 0,5-4-1 15,7-3 0-15,-4-8-3 16,-6-1-4-16,-6-4-7 15,-4 6-15-15,-14 2-53 0,-8-2-4 16</inkml:trace>
  <inkml:trace contextRef="#ctx0" brushRef="#br1" timeOffset="220472.4847">13807 16278 327 0,'0'0'5'0,"0"0"1"0,-10-8 0 15,10 8 2-15,-23-7 0 16,7 7 1-16,-8 0 0 0,-2 3 1 16,-2 4-5-16,1 6-2 15,4 1-2-15,4 3 1 16,1 3-2-16,8-5 1 16,10 0-1-16,0-3 0 15,12-4 1-15,6-4 1 0,-1-4 0 16,11 0 1-16,-1-6 0 15,0-4 0-15,-2-4 1 16,-2-2-1-16,-6-2 0 16,-2 3 0-16,-7 3 0 0,-4-1-2 15,1 7-1-15,-5 6 0 16,0 0-2-16,0 0 1 16,0 0-1-16,8 6-4 15,-3 2-3-15,2 2-2 16,-4 0-2-16,6-3 0 0,-9-7-1 15,18 10 2-15,-6-8 3 16,-1-2 4-16,-1-2 6 0,-10 2 7 16,15-10 3-16,-15 10 4 15,7-12 1-15,-7 12-2 16,3-15 0-16,-3 15-3 16,2-9-3-16,-2 9-2 15,14-8-3-15,-2 5-1 16,4 3-2-16,4 3 1 15,3 2-2-15,-1 2 2 16,-3 3-1-16,4 2-1 0,-8 3 1 16,-5-1-1-16,0 3 1 15,-8-8-1-15,-2 3 1 16,-2-4 0-16,2-8 0 0,-20 10 0 16,8-8 0-16,0-2 1 15,-2-5-1-15,4-4 0 0,4-6 0 16,3-6 0-16,3-6 0 15,3-5-1-15,9-4-1 16,2-5 1-16,6-9-3 16,3 3 2-16,-3 1 0 0,-3 5 0 15,-1 5 2-15,-7 6 1 16,-2 10 0-16,-4 8 1 16,-3 12 0-16,2 5 2 15,-2 15-1-15,3 5-1 16,2 6 0-16,0 6-1 15,5 1 0-15,-1 6 0 0,3-4-2 16,1 0-4-16,-2-8-8 16,4-5-22-16,0 3-40 15,-9-8-6-15</inkml:trace>
  <inkml:trace contextRef="#ctx0" brushRef="#br1" timeOffset="220618.0981">14229 16223 361 0,'0'0'5'0,"0"0"3"15,0 0 1-15,0-10-1 0,0 10 0 16,5-9 0-16,-5 9 0 16,16-16-4-16,-7 9-9 15,12 0-16-15,-5 4-30 16,2-5-25-16,10 4-6 0</inkml:trace>
  <inkml:trace contextRef="#ctx0" brushRef="#br1" timeOffset="221176.62">14422 16153 316 0,'0'0'5'0,"0"0"0"16,0 0 1-16,-9 13 1 0,9-13 1 16,-4 13 0-16,1-4 2 15,3-1-1-15,0-8-2 16,12 15 0-16,-1-13-1 16,6-2-1-16,4 0 0 0,3-9 0 15,1-1 0-15,-4-3-1 16,2-5 0-16,-5 2-1 15,-6 2-1-15,-7 0-1 0,-5 1 0 16,0 13-1-16,-15-9-1 16,2 9 0-16,-1 7-1 15,1 5 1-15,0-1-1 16,9 3 0-16,2 2 1 16,4-7 1-16,8 2 0 0,8-7 0 15,7-1 0-15,2-3 0 16,8-7 1-1,-3-7 0-15,0 1 0 0,-2-6 1 16,-2 1-1-16,-7-1 0 16,-5-2-1-16,-9 6 1 15,-7 0-1-15,-3 4 0 0,-10 2 0 16,1 6-1-16,-4 3 0 16,-2 3 1-16,1 6-1 0,0 2 0 15,11 4 1-15,1-3-1 16,5 5 0-16,3-2 0 15,9 2 1-15,3-3-1 16,2 0 0-16,6 1 0 0,-5-3 0 16,-2 0 0-16,-4-2 0 15,-3 0 0-15,-5 0 1 16,-4-10-1-16,-7 14 2 16,-6-8-1-16,1-5 0 0,-4 5-3 15,2-6-7-15,5 0-13 16,-2 0-12-16,5-7-23 15,10-4-21-15</inkml:trace>
  <inkml:trace contextRef="#ctx0" brushRef="#br1" timeOffset="221623.9805">14926 16040 301 0,'0'0'6'16,"0"0"2"-16,0 0 2 16,0 0-2-16,0 0 0 15,0 0 0-15,4 5 0 0,-4-5 1 16,3 13-5-16,-1-4-4 15,4-1 1-15,1 4 0 16,-2-2 0-16,2-3 0 16,6 1 0-16,-1-8 0 0,1 0 0 15,2 0 0-15,0-8 0 16,2-2 0-16,-7-7 0 16,3 2-1-16,-4-2 2 15,-2 1-2-15,-1 2 0 16,-1 1-4-16,-3 4 1 15,-2 9 0-15,0 0 0 0,0 0-1 16,2 7 3-16,1 3-2 16,0 5 1-16,-1-5 3 15,5 2 1-15,-7-12 0 0,21 12 1 16,-12-12 0-16,7-4-2 16,0-6 1-16,5-3 0 15,-1-4-1-15,2 0 0 0,-2 0 0 16,-2-1 0-16,1 6-1 15,-5 2 1-15,2 2 1 16,-2 6-1-16,-4 2 0 16,0 0 0-16,3 5 0 0,-3 2-2 15,3 4-4-15,-6-7-13 16,3 4-52-16,0 2-4 16</inkml:trace>
  <inkml:trace contextRef="#ctx0" brushRef="#br1" timeOffset="222107.3248">14595 16744 337 0,'0'-8'6'15,"8"-9"3"-15,-1-5 0 16,0-1 3-16,3-5 2 0,-4 1-1 16,-1 3 0-16,-5-3 0 15,-3 11-6-15,-17 13-2 16,-8 3-2-16,-2 8-1 15,-4 8-4-15,2 4 2 16,2 2 0-16,5 4 0 0,13 3 1 16,10-5 0-16,11 3 0 15,16-3 0-15,8-1 2 16,4 0-2-16,4-3 0 0,2-6 0 16,-3 1-1-16,-8 2 1 15,-12-5 0-15,-8 2-1 16,-12 1 1-16,-6-3-1 15,-13-3 0-15,-11 3-1 16,-4-2-1-16,-4-2-3 0,4-3-8 16,-2-5-15-16,12-5-30 15,17-7-22-15,1-8-6 16</inkml:trace>
  <inkml:trace contextRef="#ctx0" brushRef="#br1" timeOffset="223124.3571">14794 16682 340 0,'0'0'4'0,"0"0"4"15,7 5 2-15,-4 7 4 16,1 5 1-16,1 11-1 0,6 7 2 16,-4 4-1-1,3 11-3-15,-2-1-3 0,-1 6-3 16,5-1-2-16,-7-3-2 16,1-3-1-16,-4-7-1 0,-2-21-2 15,0-2-1-15,-4-3-1 16,-2-3 1-16,-9 6 0 15,-3-9 0-15,-7-9 0 16,0-12 0-16,4-15 1 16,1-9 0-16,5-17 1 0,8-7-1 15,7 1 1-15,0-3-2 16,7 3 1-16,5 6 0 16,8 10 0-16,-3 7 1 15,0 11-1-15,4 11 0 16,-2 6 1-16,-1 8 0 15,-1 0 0-15,-1 10-3 0,-2 2-3 16,-1 5-5-16,-6 1-9 16,3 5-11-16,0-6-8 15,-2-2-1-15,1-3-2 16,7-7 3-16,-3-3 7 0,4-2 14 16,-1-9 16-16,0-6 17 15,-2-2 13-15,-1-5 4 0,-6 1 3 16,-2-1 0-16,-3 2-4 15,-2 3-8-15,-4 5-5 16,-6 4-5-16,3 5-4 16,-4 3-3-16,2 3-2 15,2 5-1-15,-2 4-2 0,9 0 0 16,0 0 0-16,6 1 0 16,5-1 0-16,5-4 0 15,8-3 1-15,-1-3 1 16,2-2-1-16,-2-5 0 15,3-3 0-15,-8-1 1 0,5-3-1 16,-11-1 0-16,-2 3 1 16,0 3-1-16,-10 7-2 15,11-15 0-15,-11 15 0 16,12-2 0-16,-12 2-1 0,8 0 1 16,-8 0-1-16,13 5 1 15,-2-2 1-15,-5-2 3 16,7-1-1-16,-2 0 2 0,3-1 2 15,-2-7 1-15,4-4-3 16,-2-4 2-16,-1-1-2 16,2-1-1-16,-5 4 0 15,2 2-2-15,-5-1-2 0,-7 13-2 16,13-10 1-16,-13 10 1 16,0 0-1-16,5 13 1 15,-5-1-2-15,0 0 1 0,3 5 3 16,0-1-1-1,1 0 0-15,4-2 1 0,-1-5 0 16,4-4 0-16,8-5 2 16,-2-2 0-16,3-10-2 15,4-6 0-15,0-5 0 16,0 1 0-16,1-2 0 0,-5-2 0 16,-3 5 2-16,-2 3-1 15,-3 6 1-15,-3 1 0 16,-9 11 0-16,0 0 0 0,5 8 0 15,-5 2 0-15,0 5-2 16,0 5 1-16,0-2-2 16,7 2 3-16,7-4-3 15,9-3 4-15,11-6-4 0,12-2-27 16,9-5-51-16,4-5-3 16</inkml:trace>
  <inkml:trace contextRef="#ctx0" brushRef="#br1" timeOffset="236704.1825">5504 15619 76 0,'0'0'6'16,"0"0"5"-16,0 0 7 16,0 0 1-16,0 0 3 0,0 0 0 15,0 0 0-15,0 0-2 16,0 0-4-16,0 0-6 15,5 0-5-15,-5 0 1 0,0 0-3 16,10 0 1 0,-10 0 1-16,10 0 2 0,-10 0 2 15,17 0-1-15,-6 0 1 16,1 0-1-16,0 0-1 16,3 0 1-16,0 0-1 0,0 0-2 15,8 0 0-15,-6 0-1 16,3 0-1-16,1 0-1 15,2 0-1-15,2 0 1 16,-2 0-1-16,2 0 0 16,-1 0-1-16,6 1 1 15,-5-1 0-15,5 5 0 0,-1-5 0 16,-1 1 0-16,4-1-1 16,3 0 1-16,-3 2 0 15,-2-2 0-15,0 3 0 0,2-3-1 16,0 3 1-16,-2-3 0 15,0 3 1-15,-3-3-2 16,3 1 0-16,0-1 0 0,-2 0 1 16,-1 0-1-16,-2 3 0 15,0-3 0-15,-4 3 0 16,2-1 0-16,-2 1 0 16,-5-1 0-16,5 1 0 15,-4-1 0-15,3 0 2 0,0 1-2 16,3-1 1-16,-4-2 0 15,6 3 0-15,0-3 0 16,2 0 0-16,1 0 0 16,-1 0 0-16,1 3 0 15,4-3 0-15,-5 2 0 16,6-2 0-16,-2 0-1 0,2 2 1 16,4-2 0-16,-2 0-1 15,2 3 2-15,-1-1-2 0,3 0 0 16,-4-2 1-16,-1 3-1 15,0-3 0-15,2 3 1 16,4-1-1-16,-8 1 0 0,5-1 1 16,-2-2-1-16,2 2 1 15,1 1-1-15,-1-1 0 16,3-2 1-16,-3 3-1 16,1-3 0-16,-4 2 1 0,6 1-1 15,-8 0 1 1,0-3 0-16,1 1 0 0,-6 2 0 15,1-3-1-15,-1 0 2 16,0 0-1-16,-4 2 0 16,5-2-1-16,-7 0 2 0,2 0-1 15,-1 0 0-15,-3 0 0 16,2 0 1-16,-3 0-1 16,1 0 0-16,-1 3 0 15,-1-3 1-15,0 0-1 16,5 3 0-16,-4-3 0 0,5 0 0 15,-6 2 0-15,4-2 0 16,-2 0 0-16,1 4-1 16,-1-4 1-16,4 0 0 0,-3 0-1 15,-1 0 0-15,4 1 1 16,0-1-1-16,-2 0 1 16,3 0-1-16,5 3 1 0,-2-3 0 15,3 0-1-15,-2 0 1 16,4 0-1-16,-2 0 1 15,0 0-1-15,-1 0 0 16,1 0 1-16,-5 0-1 16,5 0 0-16,-5 0 1 15,1 0-1-15,2 0 0 0,-3 0 1 16,3 0-1-16,-1 0 0 16,3 2 0-16,-3-2 0 15,0 0 0-15,1 0 1 16,0 0-1-16,-4 3-1 0,1-3 1 15,2 0 0-15,-4 3 0 16,-1-3 0-16,1 2 0 16,3 0 0-16,-3-2 1 0,2 3-1 15,0-1 0-15,3-2 0 16,-4 3 0-16,3-3 0 16,3 2 0-16,-3 4 0 15,3-6 0-15,0 1 1 0,-3 2-1 16,3 2 0-16,0-2 0 15,-5-3 0-15,0 4 0 16,3-1 0-16,-4-3 1 16,-2 2-1-16,3 0 0 15,3-2 0-15,-5 3 0 0,3-3 1 16,-3 0-1-16,-1 3 0 16,3-3 0-16,-3 2 0 15,-2-2 0-15,3 0 0 16,-3 3 1-16,-1-3-1 0,2 0 0 15,-2 0 0-15,1 0 0 16,-5 0 0-16,5 2 0 16,-5-2 0-16,-1 0 0 0,-3 0 0 15,1 0 0-15,-12 0 0 16,15 0 1-16,-15 0-1 16,13 0 0-16,-13 0 0 15,14 0 0-15,-14 0 0 0,13 0-1 16,-13 0 1-16,14 0 0 15,-14 0 0-15,11 0 0 16,-11 0 0-16,10 0 0 16,-10 0 1-16,9 0-1 15,-9 0 0-15,13 0 1 16,-13 0 0-16,10 0-1 16,-10 0 1-16,13 0 1 0,-13 0-2 15,17-2 0-15,-17 2 0 16,12 0 1-16,-12 0-1 0,15 0 0 15,-15 0 1-15,7-3-1 16,-7 3 0-16,9 0 1 16,-9 0-1-16,0 0 1 0,9 0 0 15,-9 0-1-15,0 0 1 16,0 0 0-16,0 0-1 16,0 0 1-16,0 0 0 15,0 0-1-15,0 0 0 0,0 0 0 16,0 0-2-16,0 0-2 15,0 0-2-15,0 0-5 16,0 0-14-16,-2 8-41 16,2-8-15-16</inkml:trace>
  <inkml:trace contextRef="#ctx0" brushRef="#br1" timeOffset="237354.2946">10215 15596 228 0,'0'0'4'0,"0"0"5"15,0 0 4-15,2 8 3 16,-2-8 3-16,10 12 1 15,3-3 3-15,1 0-1 0,3-2-1 16,2 3-4-16,5-3-4 16,1 1-3-16,0-1-2 15,2-2-1-15,-1 0-2 0,-5 0-1 16,2 0 0-16,-3 0-1 16,-3 0-1-16,-4 3 0 15,-1-2-1-15,-5 2 0 16,-1 2 0-16,-4 0 0 15,-2 6 0-15,-5-2 0 0,-5 1 1 16,-2 2-1 0,-6 3 1-16,-7 0-1 0,1-2 0 15,-6 1 0-15,-4 1 1 16,4-5-1-16,5 2 1 16,-3-2 0-16,2-5 0 0,5 2 0 15,0-4 1-15,9-1 0 16,3-2-1-16,9-5 0 15,-13 5 0-15,13-5 0 0,0 0-2 16,0 0 0-16,0 0-2 16,0 0-6-16,0 0-38 15,8 7-38-15,4-7-2 0</inkml:trace>
  <inkml:trace contextRef="#ctx0" brushRef="#br1" timeOffset="242951.2305">10744 15673 361 0,'0'0'5'0,"0"0"3"16,0 0 2-16,0-10 1 15,0 10 0-15,8-14 2 16,2 6 0-16,-1 1 0 0,9 1-3 15,-1 3-3-15,3-2-2 16,1 5-2-16,1 6 0 16,-3 5-2-16,-1 1 0 15,-3 5 0-15,-5 0 0 0,-5 3-1 16,-5 2 1-16,-5 3-1 16,-8-2 1-16,-2-1 0 15,-5-1-1-15,-4-3 1 16,1-2 0-16,-1-7-1 0,6 1 1 15,0-5 1-15,6-2-1 16,0-3 0-16,12 0 0 16,-2-12-1-16,4-1 1 15,13-8 0-15,1-1-1 16,5-3 0-16,4-4 0 16,2 3 1-16,0-3 0 0,-4 7-1 15,-3 0 1-15,-5 7 0 16,-3 5-1-16,-12 10 0 15,13-11 0-15,-13 11-1 0,2 6 1 16,-2 6-1-16,0 4 1 16,0 6-1-16,-2 0 1 15,2 5-1-15,0 1 1 0,0-1 0 16,0-3 0-16,7-1 0 16,3-3 0-16,3-8 0 15,1-2 0-15,4-5 0 16,5-2-1-16,-4-3-2 0,5 0-3 15,0-3-9-15,-10 1-40 16,1-5-29-16,0-1-3 16</inkml:trace>
  <inkml:trace contextRef="#ctx0" brushRef="#br1" timeOffset="243273.0433">10782 15406 441 0,'0'0'3'0,"0"0"2"0,-13-6 0 0,13 6 1 16,-10-5 1-16,10 5 0 15,0 0 0-15,-13-7-1 16,13 7-5-16,0 0-6 16,0 0-25-16,25 3-52 15,-13 1-3-15</inkml:trace>
  <inkml:trace contextRef="#ctx0" brushRef="#br1" timeOffset="243558.8662">11247 15596 419 0,'0'0'5'0,"0"0"1"0,0 0 2 16,0 0 0-16,0 0 0 16,0 0 0-16,7-9 0 15,-7 9-1-15,18-8-6 16,-4 6-5-16,-1-3-10 15,9-2-42-15,-2 7-26 0,3 0-5 16</inkml:trace>
  <inkml:trace contextRef="#ctx0" brushRef="#br1" timeOffset="243722.4506">11229 15750 328 0,'0'0'3'16,"0"0"3"-16,0 0 3 0,0 0 2 15,6 11 1-15,3-11 0 16,6 0 0-16,5 0-4 16,7-3-14-16,2-5-63 15,7 3-5-15</inkml:trace>
  <inkml:trace contextRef="#ctx0" brushRef="#br1" timeOffset="244363.3328">11786 15450 361 0,'0'0'7'0,"0"0"1"15,-2-9 5-15,2 9 1 0,-2-11 1 16,2 11 1-16,-4-10 1 16,4 10-1-16,0 0-4 15,0 0-3-15,-10 3-3 16,6 12-2-16,1 5-1 16,-2 5-1-16,3 2-1 15,2 3 0-15,0-1 0 0,0-2-1 16,0 2 0-16,2-10 1 15,3 3-1-15,2-5-1 16,-4-2 0-16,2-2-1 0,1-4-3 16,-6-9-2-16,7 18-6 15,-7-18-18-15,0 0-54 16,0 7-2-16</inkml:trace>
  <inkml:trace contextRef="#ctx0" brushRef="#br1" timeOffset="245034.9327">12044 15520 411 0,'0'0'5'16,"0"0"1"-16,0 0 1 0,0 0 2 15,0 0-3-15,-2-8 1 16,2 8 0-16,0 0 0 16,-2 10-4-16,-1 1-1 0,3 1-2 15,0 0 0-15,3 3 0 16,-1 0 0-16,0-1 0 16,3-1 0-16,-1-7 0 0,-4-6 1 15,4 14 0-15,-4-14 0 16,0 0 0-16,0 0 1 15,0-6 0-15,0-6-1 16,0 0 1-16,0-5-1 16,0-3 0-16,0-2 0 0,0 1-1 15,0 1 0-15,0 6 0 16,0 1-1-16,5 4 0 16,-5 9 0-16,12-7 0 15,-1 7-1-15,-2 7 1 16,3 5 0-16,4-2 0 0,-2 2 1 15,-2 2-1-15,1 0 1 16,-3-2 0-16,-4 0-1 16,-6-12 2-16,9 15-1 0,-9-15 1 15,0 0 0-15,0 0 1 16,0 0-1-16,2-7 0 16,-2-3 1-16,3-5-1 15,0-2 0-15,1-1-1 0,5 0 0 16,0 2 0-16,1-2-1 15,3 6 0-15,-1 4 0 16,3 7 0-16,0 1 0 16,-6 9 0-16,2 3 0 15,-4 8 0-15,0 2 0 0,-4 2 0 16,-1 0 0-16,1 3-3 16,-3-7-2-16,3 1-7 15,-3-3-16-15,0-7-52 16,2 1-2-16</inkml:trace>
  <inkml:trace contextRef="#ctx0" brushRef="#br1" timeOffset="245238.4886">12574 15379 362 0,'0'0'3'0,"0"0"2"15,0 7 2-15,0 7 3 16,-2 9 0-16,-6 4 0 0,1 13 1 15,-3 4 0-15,-1 9-1 16,-3-2-4-16,2 4-2 16,-4 0-3-16,4-6-2 15,-1 1-8-15,1-13-23 16,-8-1-47-16,15-2-3 16</inkml:trace>
  <inkml:trace contextRef="#ctx0" brushRef="#br1" timeOffset="245638.8719">12800 15634 424 0,'0'0'3'0,"0"0"2"16,0 0 1-16,0 0-2 15,-2-9 2-15,2 9-1 16,-10 0 1-16,10 0-1 15,-18 1-3-15,8 7-1 16,3 2-1-16,-1 4-1 0,3 1 1 16,3 0-1-16,2 2 1 15,2 1-1-15,9 0 1 16,-2-4 0-16,4 1 0 16,0-1 0-16,1-1 0 15,-1-3-1-15,2-1 1 0,-8 2 1 16,1-1-1-16,-8-10 1 15,0 17-1-15,0-17 1 16,-18 12 0-16,3-4-1 0,-2-1 1 16,-6 3-1-16,1-5 1 15,0 0-2-15,-1 0-3 16,6 0-8-16,-5-5-26 0,4 2-43 16,11-2-3-16</inkml:trace>
  <inkml:trace contextRef="#ctx0" brushRef="#br1" timeOffset="246138.2166">9926 16157 297 0,'0'0'3'0,"11"0"2"0,8 0 6 16,14 0 6-16,16-4 2 0,21 4 4 16,30-2 0-16,29 1 1 15,27-2-1-15,26 3-4 16,24 0-4-16,22 0-4 16,14 0-3-16,13 0-2 15,-1 0-1-15,1 3-3 16,-12 0-2-16,-10 3 0 0,-24-2 0 15,-23 4 0-15,-26 0 0 16,-34-3 0-16,-31-1 0 16,-25 2 0-16,-31-4 0 0,-26 3 0 15,-13-5 0-15,-13 7 0 16,-11-2 0-16,-12-2 0 16,-1 1-36-16,-5 4-52 0,-10-8-4 15</inkml:trace>
  <inkml:trace contextRef="#ctx0" brushRef="#br1" timeOffset="253703.8091">5562 15608 229 0,'0'0'0'15,"0"0"-1"-15,0 0 1 0,0 0 1 16,9 0 2-16,-9 0 3 16,11 0 1-16,1 0 3 15,0 0 3-15,6 3 1 16,7 0 1-16,7-1-1 15,0-2 0-15,8 3-3 0,7-2-1 16,5 4-3-16,3-4 0 16,7 4-2-16,2-2 0 15,1 0-1-15,8 1 0 16,3 1-1-16,4-2 0 0,5 2 0 16,-2-3-1-16,5 0 1 15,4 3-2-15,-1-2 1 16,5 2 0-16,-2-3 0 15,1 1 0-15,1 1-1 16,4-1 1-16,-1 0-1 0,1-1 0 16,-1 1 0-16,3-1 0 15,0 0 0-15,2 1 0 16,-1-1 0-16,3 1 1 0,1-1-1 16,0 4 0-16,-2-5-1 15,1 2 1-15,1 2 0 16,-2-2 0-16,-2 3-1 15,-2-5 1-15,-5 2-1 0,1 2 0 16,-7 0 1-16,-1 0-1 16,3-3 0-16,-7 1 1 15,0 2-1-15,-4-2 1 16,1-2-1-16,-3-1 1 16,-4 3-1-16,-3-3 0 0,-4 3 1 15,-8-3-1-15,-6 2 0 16,-7-2 0-16,-7 0 0 15,-8 3 0-15,-7-3 0 16,-7 0 1-16,-4 0-1 0,-8 0 0 16,-6 0 0-16,11 0 1 15,-11 0 0-15,0 0 0 16,11 0 0-16,-11 0 0 0,0 0 1 16,0 0 0-16,0 0 0 15,0 0 1-15,0 0-1 16,0 0-2-16,0 0-1 15,0 0-5-15,-5-3-7 0,-5 3-16 16,0 3-40-16,-7-3-13 16</inkml:trace>
  <inkml:trace contextRef="#ctx0" brushRef="#br1" timeOffset="254717.0331">5636 15678 74 0,'0'0'3'0,"0"0"3"0,-10 2 1 16,10-2 3-16,0 0 1 15,0 0 5-15,-11 11 4 16,11-11 3-16,0 14-1 0,0-14 0 16,16 15 2-16,-2-5-2 15,9 1 2-15,4-2-3 16,19-1-2-16,3-4-3 16,14 4-2-16,11-5-2 15,7-1 0-15,15-2-1 16,8 0-4-16,2-2-1 15,4-1-1-15,7-5-1 0,2 4 0 16,5-1-1-16,3-3-1 16,-5 4 0-16,3-2 0 15,9 1 0-15,0 4 0 0,-1 1-1 16,2-4 1-16,1 4-1 16,-1 0 0-16,-3 4-1 0,-3-3 1 15,-10 4 0-15,-2 1 0 16,-5-2-1-16,-2 1 2 15,-6 0-2-15,-2 1 0 16,-2-2 0-16,-1 1 0 0,-2 0 1 16,2 0-1-1,-1-3 1-15,-4 3-1 0,-3-5 1 16,2 3-1-16,-6-1 1 16,-7-2-1-16,1 3 0 15,-9-3 1-15,-3 0-1 16,-1 0 0-16,-6 0 0 15,0-3 0-15,-4 1 1 0,-8-1-1 16,1 0 0-16,-8 1 0 16,-3 0 1-16,-12-1-1 15,-2 3 1-15,-9-2-1 0,-1 2 0 16,-9 0 1-16,-7 0 0 16,0 0-1-16,0 0 1 15,0 0 0-15,0 0 0 16,0 0-1-16,0 0 0 0,0 0 0 15,-10-2-3-15,0-1-2 16,0 3-8-16,-10 0-23 16,-10 0-44-16,8-2-3 15</inkml:trace>
  <inkml:trace contextRef="#ctx0" brushRef="#br1" timeOffset="256249.1534">10215 15473 220 0,'0'0'7'0,"0"0"4"15,0 0 3-15,-10-5 4 16,10 5 2-16,-8-5 3 16,8 5 1-16,-12-5-1 0,12 5-4 15,0 0-5-15,-7 0-4 16,7 10-2-16,2 2-2 16,6 0-2-16,4 8-1 0,5 1 1 15,4 0 0-15,4 4 0 16,1-5-1-16,2 1 0 15,-1-3-1-15,0-2 0 0,1-4-1 16,-6 0 1-16,1-4-1 16,-4-1 0-16,-1 0 1 15,-6-4-1-15,-2 2 0 16,-10-5 0-16,13 4 1 16,-13-4 0-16,0 0 1 0,0 0 0 15,-5 5 0-15,-6 1 0 16,-1 0 0-16,-3 0 0 15,-4 4-1-15,-6 3 0 16,-3-1-1-16,3 5-1 0,-2 0 0 16,5 0 0-16,-5 4-2 15,4-4-5-15,-2-2-18 16,-12 5-59-16,22-3 1 16</inkml:trace>
  <inkml:trace contextRef="#ctx0" brushRef="#br1" timeOffset="257070.0496">10084 15492 293 0,'0'0'5'0,"0"0"-1"0,0 0 1 16,0 0-1-16,6 0 0 15,-6 0 3-15,8 0 0 0,4 5 2 16,1 2-1-16,7 5-1 16,2 2 1-16,8 3 1 15,2 1 0-15,6 4 1 0,-2-5-4 16,-3 5-1-16,2-4-2 15,-3 1 0-15,-2-4-1 16,-5-2-1-16,-5-1 0 16,-3-4-1-16,-4-2 1 0,-3 0 0 15,-10-6 2-15,7 12 0 16,-7-2 1-16,-12 3 0 16,-6 2 0-16,-2 2 0 15,-9 5 1-15,-1 3-2 16,-5-3-1-16,0 5-1 15,3-2-1-15,4-3-4 0,9 6-20 16,11-8-54-16,1-3-2 16</inkml:trace>
  <inkml:trace contextRef="#ctx0" brushRef="#br1" timeOffset="258049.6953">4337 15753 195 0,'0'0'3'0,"0"0"1"16,0 0-1-16,0 0 3 0,0 0 2 15,16-3 0-15,1 1 3 16,13-1 2-16,15 1-2 0,5 0 1 16,12 2 0-16,8-3 0 15,10 3-2-15,8-3-2 16,12 3 0-16,2 0-3 15,5 0-1-15,4-2 0 16,-1 2 0-16,5-3-1 0,2 3 0 16,-6 0-1-16,-6 0 0 15,-1 0 0-15,-12 0-1 16,-5 0 0-16,-9 5-1 0,-14-2 0 16,-15 0-3-1,-8 1 0-15,-20 1-3 16,-5 0-10-16,-16-5-28 0,-8 13-28 15,-7-11-4-15</inkml:trace>
  <inkml:trace contextRef="#ctx0" brushRef="#br1" timeOffset="258402.3388">4684 15686 130 0,'0'0'8'0,"27"2"5"0,3 1 5 15,17-1 2-15,10-2 3 16,23 2-1-16,17-2 2 0,20 0-1 15,2 0-7-15,13-2-5 16,2 0-4-16,-2-3-3 16,2-1 0-16,-17 2-2 0,-7-1-1 15,-11 0 0-15,-10 2-1 16,-22 3-3-16,-14-2-2 16,-19 2-1-16,-18 2-9 15,-16-2-20-15,-4 10-34 0,-28-3-3 16</inkml:trace>
  <inkml:trace contextRef="#ctx0" brushRef="#br1" timeOffset="268083.7464">4726 15669 4 0,'0'0'3'15,"15"-3"4"-15,2 3 1 0,8 0 0 16,3-3 3-16,9 3-1 15,0-2 4-15,15-1 2 16,3 1-2-16,2-3 0 16,3 3-1-16,5-3-1 0,-1-1-2 15,5 2 1-15,2 1-3 16,0 0-1-16,-4 1-3 16,6 1-1-16,0 1 0 15,6 0-1-15,-5 0 1 0,3 0-1 16,0 0 1-16,0 0 1 15,0-5-2-15,3 5 3 16,-8 0-2-16,3 0 2 16,-4 0-2-16,1 0 1 15,1 0 0-15,-6 0-1 0,2 0-1 16,-2 5 2-16,6-4-2 16,-6-1 0-16,0 0 0 15,-3 0 1-15,4 0-1 0,-1 0 1 16,-3 2-1-16,-6-2 2 15,-3 3-2-15,3-3 0 16,2 3-1-16,-3-3 0 16,3 3 0-16,-3-3 0 15,-1 0-1-15,3 0 1 0,0 0 0 16,-6 0 0-16,-4 0 1 16,6 0-1-16,-5 0 1 15,5 0 1-15,-4-3 0 16,2 3 0-16,2 0 2 15,-5 0-1-15,6 0 0 0,-6 0 1 16,3 0 0-16,-2-3-2 16,-3-2 1-16,4 4-2 15,-3-5 0-15,4 1 0 0,1-2-1 16,-1 1 0-16,-1 1-1 16,-2 3 1-16,0-4-1 15,-1 6 1-15,1-1-1 16,-6 1 0-16,-1 0 0 0,-1 0 0 15,-2 0 0-15,-1 0 0 16,-1 0 0-16,2 0 1 16,-2 0-1-16,1 0 0 0,3 0 1 15,-2 0-1-15,4 1 0 16,-1-1 1-16,4 0-1 16,-5 0 1-16,3 0-1 15,-3 0 0-15,0 0 1 16,1 0-1-16,-1 0 0 0,3-1 2 15,-8 1-2-15,11-3 0 16,-4 1 1-16,-2-1-1 16,3 1 0-16,0-3 0 15,2 2 0-15,-5 1 0 0,-1 2 1 16,-4-2-1-16,-3-1 0 16,-4 0 0-16,-5 3 1 15,3 0-1-15,-9-2 1 0,1 2 0 16,-2 0 0-16,-4-3 1 15,2 1 0-15,-4 2 0 16,-4 0 1-16,3-2 0 16,-11 2 1-16,13-3 0 15,-13 3 0-15,6 0 1 0,-6 0 0 16,0 0 2-16,0 0-1 16,0 0 0-16,0 0 1 15,0 0-2-15,0 0 0 16,0 0 0-16,0 0-2 0,0 0 0 15,0 0-5 1,-4 0-8-16,-3 5-32 0,7-5-32 16,-14 5-5-16</inkml:trace>
  <inkml:trace contextRef="#ctx0" brushRef="#br1" timeOffset="275349.3914">4397 15591 284 0,'0'0'5'0,"0"0"2"16,0 0 1-16,-11-4 1 16,11 4 2-16,-16-3-1 15,6 3 0-15,1 3 0 0,-5 6-4 16,4 6-1-16,4 2-4 16,1 4-1-16,5 3 2 15,0-2-2-15,7 3 0 16,5 0 1-16,6-5 0 0,-1-3 1 15,6-4 1-15,-1-6-1 16,6-5 2-16,-3-2 1 16,-4-4-1-16,5-6 1 15,-11-3 0-15,3-3 0 0,-6-4 0 16,-5-1 0-16,-7-4-1 16,-10 3 0-16,-10 0 0 15,-2 5-2-15,-8-1 0 0,-10 6-1 16,1 4 0-1,-10 8-1-15,6 5-1 0,5 8 0 16,1 4 0-16,7 1-1 16,10 9-7-16,8-5-30 15,14 0-39-15,21-1-3 16</inkml:trace>
  <inkml:trace contextRef="#ctx0" brushRef="#br1" timeOffset="275915.1394">10431 15698 375 0,'0'0'3'0,"0"0"3"16,0 0-1-16,0 0 0 15,0 0-1-15,0 0-1 0,0 0-7 16,0 5-53-16,0-5-16 15</inkml:trace>
  <inkml:trace contextRef="#ctx0" brushRef="#br1" timeOffset="277633.4427">4025 11182 194 0,'0'0'3'16,"0"0"1"-16,0 0-1 15,0 0 2-15,0 0-1 16,7 0 2-16,4 3 2 0,1 4 0 16,6 5 0-16,3 7 0 15,4 1-1-15,5 9 1 16,2 5-2-16,3 3 1 16,-3 3-2-16,2-4-1 0,-9 7 0 15,-5-5-1-15,1 2-1 16,-9 6 1-16,-5-4 0 15,-7 2 0-15,0-1 0 16,-2 1 0-16,-6-2-1 16,-1 0 1-16,-4-7 1 0,1 0-2 15,-1-5-1-15,4-6-6 16,-1-1-13-16,3-8-14 16,7-15-30-16,-11 12-7 0</inkml:trace>
  <inkml:trace contextRef="#ctx0" brushRef="#br1" timeOffset="277906.4331">4162 11279 202 0,'0'0'0'0,"0"0"-1"15,-3 10 1-15,0 2 1 16,3 8 1-16,0 5 3 16,6 5 0-16,4 11 2 15,-1 2 0-15,7 8 0 16,1 4 0-16,0 0 0 0,-2 0-2 16,3-4-1-16,-5 7-3 15,-1-12-11-15,-4 6-26 0,-2-10-25 16</inkml:trace>
  <inkml:trace contextRef="#ctx0" brushRef="#br1" timeOffset="278697.2282">7956 9445 215 0,'0'0'8'0,"0"0"4"0,0 0 0 15,0 0-2-15,0 0 1 16,0 0 0-16,0 0-1 16,0 15 3-16,6 5-8 15,18 15-3-15,0 2-1 0,7 15 3 16,8 8 0-16,3 7 1 15,2 2-2-15,-1-3-1 16,-6 4 0-16,-5-6 0 16,-7 1-1-16,-16-3 0 15,-6-3 1-15,-12-2 0 16,-15 0 0-16,-7-2 1 0,-6-4-1 16,-5-1 0-16,-3-5 0 15,0-3 1-15,4-7-2 16,7-8 0-16,7-7 0 0,5-6-3 15,9-4-12-15,1-10-26 16,12 0-31-16,5-10-3 16</inkml:trace>
  <inkml:trace contextRef="#ctx0" brushRef="#br1" timeOffset="279080.0676">8087 9460 285 0,'0'0'2'15,"0"0"-3"-15,0 0 0 16,-2 5 0-16,2 5 2 0,7 15 1 15,0 2 3-15,11 18 0 16,2 9 0-16,7 8 3 16,0 7 0-16,3 9 0 15,-5-5-1-15,-5 1-1 0,-4-1-1 16,-13-6-1-16,-3-6 0 16,-12-4 1-16,-10-4 0 15,-3-2-1-15,-5-4 1 16,-2-3-1-16,-3-5-1 15,5-8-3-15,2-5-4 0,7-6-24 16,8-6-43-16,3-9-4 16</inkml:trace>
  <inkml:trace contextRef="#ctx0" brushRef="#br1" timeOffset="284677.1197">4301 15673 4 0,'0'0'1'0,"0"0"0"16,0 0 1-16,6-4 2 0,-6 4 0 15,12 0 2-15,-4 0-1 16,2 0 3-16,1 0-1 16,1 2 0-16,4 0 1 0,1 1 0 15,8-1 2-15,5 0-2 16,-1 1 0-16,9-3 2 16,-5 3 0-16,11-3-1 15,-2 0-2-15,6 0-1 0,-4 0-2 16,1 0 1-16,2 0-1 15,0 0-2-15,5 0 0 16,-7 0-1-16,10-3 0 16,2 3 1-16,-3 0-1 15,4 0 0-15,-6 0 1 16,8 0-1-16,-8 0 2 16,6 3-2-16,-5-3 1 0,-5 0 0 15,7 0 1-15,0 0-1 16,-2 0 0-16,5 0 1 0,-5 0-1 15,6 0-1-15,-7 0 1 16,6 0 1-16,-4 0-2 16,-4 0 0-16,2 0 0 0,-6 0 0 15,8 0 0-15,-4 0 1 16,4 0-2-16,1 0 1 16,-3 0 0-16,3 0 0 15,0 0-1-15,1 0 1 16,-3 0 0-16,-1 0 0 0,1 0-1 15,-4 0 2-15,3 0-1 16,3 0-1-16,-4 0 1 16,4 0 0-16,-2 0-1 15,4 0 1-15,-4-3 0 16,1 0-1-16,-4 1 1 16,0 0-1-16,1-1 1 0,-3 3-1 15,4-4 0-15,0 1 2 16,0 0-2-16,1 1 0 15,-4-1 1-15,2 1-1 0,-2 0 0 16,2-1 0-16,-3 1 1 16,-5-1-1-16,6 1 0 15,-5-4 1-15,6 5-1 0,-2-2 1 16,1 0-1 0,1-2 1-16,-5 4-1 0,2-4 1 15,-5 4-1-15,3-4 0 16,-8 5 1-16,-2-3-1 0,2 0 0 15,-4 2 0-15,7-2 0 16,-8 0 3-16,10 1-3 16,-10-1 0-16,9 1 0 15,-7 2 0-15,3-3 0 16,3 0 0-16,-8 3 0 0,6-1 0 16,-6 1 0-16,6-3 1 15,-6 1-1-15,5-1-1 16,-5 3 1-16,0 0 0 15,1 0 1-15,2 0-1 0,0 0 0 16,-4 0 0-16,7 0 0 16,-3 3 0-16,1-1 0 15,1 1 0-15,2-3 0 16,5 0 1-16,2 0-1 0,3 1 0 16,-2-1 0-16,8 0 0 15,-6 3 0-15,4-3 1 16,-3 3-1-16,-6-3 2 0,1 2 2 15,-5-2 1-15,-3 0 2 16,1 0 0-16,-3 0 2 16,4 0 0-16,-4 0-1 15,4 0 0-15,-3 0-1 16,3 0-3-16,-6 0 0 16,1 0-2-16,-6 0-1 0,-8 0-1 15,-1 3-4-15,-8-1-10 16,-2 1-16-16,-4 7-35 15,-5-10-3-15</inkml:trace>
  <inkml:trace contextRef="#ctx0" brushRef="#br1" timeOffset="286350.0993">4778 15671 10 0,'0'0'2'0,"10"0"0"16,5 0 3-16,1 0 2 16,14 0 2-16,-1 0 0 15,13 0 2-15,0 0 1 0,11 0-1 16,3-5 0-16,3 2-2 16,5 1 2-16,-2-3-4 15,2 3 1-15,3-3-2 0,-2 2-1 16,2 1 0-16,1 2-1 15,-4-3 0-15,3 0-1 16,-2 3 1-16,-1 0-2 0,1 0 2 16,1 0-1-1,0 0-1-15,-6 0 1 0,7 0-1 16,0 0-1-16,-1 0 0 16,1 3 0-16,-3 0-1 15,7-1 0-15,-4 1 2 16,5-3-1-16,-2 5 0 15,-8-5 0-15,10 4 0 0,0 1 0 16,0-2 0-16,0 0 1 16,-3 1-1-16,2 1 0 0,-4 0-1 15,-3-2 1-15,-2 2-1 16,-7-3 0-16,7 3 0 16,-2-3 1-16,-5 1-1 15,2-1 0-15,-4 4 0 0,3-5 0 16,-4 2 1-16,1-1-1 15,-4-2 1-15,-7 3-1 16,5-3 0-16,-4 0 2 16,4 3-2-16,1-3 1 15,-3 0-1-15,6 0 1 16,-3 0-1-16,4 0 1 16,-7 0-1-16,6 0 1 0,-1-3-1 15,-7 3 1-15,4-3-1 16,-5 1 0-16,3-2 1 15,-8 4-1-15,8-3 2 0,0 0-2 16,-4 1 0-16,5 2 1 16,-2-3-1-16,4 3 0 0,-5 0 0 15,8 0 0-15,-8-2 0 16,-1 2 0-16,2 0 0 16,-3 0-1-16,-2 0 1 15,-2 0 0-15,8 0 1 16,0 0-1-16,-2 0 0 0,3 0 1 15,-3 0-1-15,9 0 1 16,-7 0 0-16,4 2-1 16,-4-2 0-16,-3 0 0 15,0 0 0-15,1 0 1 16,-1 0-1-16,-4 0 0 16,6 0 0-16,4 0 0 0,-4 0 1 15,4 0-1-15,-9 0 1 16,11 0-1-16,-8 0 0 15,8 0 2-15,-10 0-2 0,-1 0 0 16,4 0 1-16,-4 0-1 16,6 0 0-16,-2 3 1 15,2-3-1-15,9 0 0 0,-4 0 0 16,5 0 1-16,-6 0-1 16,8 0 0-16,-7 0 0 15,5 0 1-15,-6-3-1 16,-1-2 1-16,-4 3-1 15,1 0 1-15,0-3 0 0,2 2 2 16,-5 0-3 0,0 3 0-16,-2 0-13 0,0 0-17 15,-8 0-28-15,5 3-2 0</inkml:trace>
  <inkml:trace contextRef="#ctx0" brushRef="#br1" timeOffset="309645.9735">2913 9307 124 0,'16'-10'-11'0,"26"-12"-17"0,22-13-5 15</inkml:trace>
  <inkml:trace contextRef="#ctx0" brushRef="#br1" timeOffset="310350.3228">6608 9138 222 0,'-10'22'3'16,"-10"16"2"-16,-12 13-1 15,-21 10 2-15,-7 12 0 0,-16 6 2 16,-16 20-2-16,-20 10 2 15,-10-10-4-15,-7-4-2 16,-11 2-3-16,-3-3-2 16,-17 5-10-16,-6 8-12 0,-8-16-19 15,-3 4-16-15</inkml:trace>
  <inkml:trace contextRef="#ctx0" brushRef="#br1" timeOffset="312498.3003">12173 15483 161 0,'0'0'-10'0,"0"0"-27"0,0 0-12 16</inkml:trace>
  <inkml:trace contextRef="#ctx0" brushRef="#br1" timeOffset="324399.4035">16641 11242 230 0,'0'0'3'0,"0"0"2"16,0 0-2-16,0 0 2 0,0 0 1 15,10 0 1-15,4 1 3 16,11 2 1-16,14 0-2 0,5-1 1 16,19 1-1-16,18-3-1 15,11 0 1-15,12 0-3 16,13 0-1-16,10 0-1 16,10 0-1-16,4 0 0 15,11 0-1-15,1 0 1 0,12 0-1 16,4 0 0-16,8-3 0 15,5-5 0-15,19 4 0 16,3-4 0-16,7-4 0 16,1 2 2-16,13 1 0 0,1-4-1 15,10 3 1-15,-4 1 1 16,2 1-1-16,-3-1 0 16,-3 5-1-16,-4 2 1 15,-8-1-1-15,-4 3 0 0,-13 0 0 16,-6 3-1-16,-11 3 1 15,-5 3-1-15,-5-1 0 16,-11 1 0-16,-10 3 0 16,-4 1-1-16,-13-4 0 0,-12 2 0 15,-13-2-1-15,-16-1 0 16,-19-4-4-16,-17 2-4 16,-12-4-6-16,-21 1-11 15,-15-3-38-15,-9 0-15 0</inkml:trace>
  <inkml:trace contextRef="#ctx0" brushRef="#br1" timeOffset="326158.7438">16238 11422 213 0,'0'0'7'0,"0"0"0"0,0 0-2 16,0 0 1-16,0 0-1 15,0 8 3-15,2 4 1 16,-2 6 3-16,0 9-5 16,4 12 0-16,-2 11 3 15,1 9 1-15,-1 6-1 16,0 11 1-16,-2 6-2 0,0 7-2 16,0-2 0-16,0 2-1 15,0 3-1-15,5 3-1 16,-2-2 1-16,1 1-1 0,1 2 0 15,3 4 1-15,-3 2 0 16,2-1 0-16,-3 0 0 16,2 2 0-16,-3-2 1 0,2 10 0 15,-2-5-1 1,0 1 0-16,3 0-1 16,-2-6 0-16,-1-1 0 15,3-2-3-15,-1-3 2 0,-2-11-3 16,0 1 1-16,1-7 0 15,-2-1-1-15,1 0 0 16,-3-3 1-16,0-2 0 16,0-2-1-16,-3-1 1 0,-3-2-1 15,0-3 1-15,1 1-1 16,-5-1 0-16,0 1-1 16,-3-4 1-16,3 2 1 15,-4-4-1-15,-1-3 1 16,0 5-1-16,-3-7 0 0,4 0 0 15,-2-4 1-15,0 0-1 16,0-1 0-16,4-6-1 16,-1-2 0-16,1-4 0 0,2-2 1 15,0-5-1-15,3-3 0 16,2-3 1-16,3-3-1 16,-4-4 1-16,3-2 0 0,3-3 0 15,0 0 0-15,0-4 0 16,0-8 0-16,0 12 0 15,0-12 1-15,0 0 0 16,0 0 0-16,0 0 0 0,0 8 0 16,0-8 1-1,0 0 0-15,0 0 0 0,0 0 0 16,0 0 0-16,0 0 0 16,0 0-1-16,0 0 1 15,0 0-2-15,0 0 1 16,0 0-1-16,0 0 0 0,0-5-1 15,0 5 1-15,0 0 0 16,0 0-1-16,11-12 1 16,-1 9-1-16,7-2 1 0,2 0-1 15,7 3 1-15,6-3 0 16,3 0 0-16,7-1 0 16,10 2 0-16,5-3 0 0,8-1 0 15,10 4 1-15,7-4-1 16,10 1 1-16,7-1-1 15,5 0 0-15,4 1 0 16,9 1 1-16,2 1-1 16,5-2 1-16,3 5-1 15,2-5 0-15,3 4 1 0,4-4-1 16,6 1 0-16,1 2 1 16,5-1 0-16,5 0-1 15,5 0 1-15,-4 1-1 16,8 1 1-16,-4-2-1 0,3 5 0 15,2 0 0-15,-2 0 1 16,0 0-1-16,4 0 0 16,1 0-1-16,-1 0 2 0,3 0-1 15,-3 0 0-15,1 5 0 16,1-2 0-16,-3 1 0 16,-1 1 0-16,0 0 0 15,-7 2 0-15,-2 1 0 0,-2 2-1 16,-3-3 1-16,-5 1 0 15,-2-2 0-15,0 2 0 16,-5 0 0-16,-6 0 0 16,-2-3 0-16,-2 2-1 15,-5-5 1-15,-8 5 0 0,-4-1 0 16,-11-1 0 0,-4-3-1-16,-11 3 1 0,-7-1 0 15,-10 2 0-15,-9-4 1 16,-14 3-1-16,-7-2 0 0,-9-3 1 15,-8 2 0-15,-8 0 1 16,-12-2-1-16,11 0 1 16,-11 0 0-16,0 0-1 15,0 0 1-15,0 0-1 0,0 0 0 16,0 0-2-16,0 0-4 16,0 0-3-16,0-7-8 15,0 7-14-15,0 0-43 0,-6-10-12 16</inkml:trace>
  <inkml:trace contextRef="#ctx0" brushRef="#br1" timeOffset="327843.3397">23507 11279 114 0,'0'0'2'15,"0"0"2"-15,0 0-1 0,0 0 3 16,10-10 2-16,3 5 4 15,4 1 2-15,8-5 4 16,5 1 1-16,4 1 0 16,3 0 2-16,3 1-3 15,0 0-1-15,8 3-2 16,-6-2-3-16,0 5-4 0,-4-2-2 16,-7 2-1-16,-1 0-3 15,-7 0 0-15,-1 4-1 16,-6 4 0-16,-7 2-1 0,-2 3 1 15,1-1 1-15,0 6 0 16,-3 3 0-16,-1 7 1 16,4-3 1-16,-6 7 0 15,1 2 1-15,1 5 1 0,0 4-1 16,-2 2-1-16,1 5 1 16,-3-1-1-16,0 3 0 15,0 2-1-15,0 2 0 16,0-3-1-16,0 2 1 15,0-3-1-15,0 0 0 16,0 0 0-16,0-2-1 0,0-4 0 16,2 4 0-16,3-5-1 15,-3-1 0-15,1-2 0 16,1 2 0-16,1-3-1 0,-1-2 2 16,-2 1-1-16,3 0 0 15,-4-4 0-15,3 2 1 16,-4 1 0-16,0-1 0 15,0 1 0-15,0 1 0 0,0 3 1 16,0-2-1-16,-4 1 0 16,3 0 1-16,-4 3-1 15,-1 0 0-15,4-1 0 0,-5 0-1 16,2 1 0-16,0-1 0 16,0 4 0-16,-5-4 1 15,5 1-1-15,-3-1 2 0,1 1 0 16,-1 8 0-1,1-2 0-15,0 4 1 16,2-4 0-16,-2 2 1 16,1 2-1-16,-1 1 1 15,2 2-3-15,-2-7 1 16,2 1 0-16,-6 0-1 0,6 4-1 16,-2-3 1-16,2 2 0 15,1-1 0-15,-2 1 0 16,3-1-1-16,1 1 2 0,-1-1 0 15,1 1-1-15,-1 1 1 16,-1-1-1-16,1-1-1 16,-1-1 0-16,0-2 1 15,2 5-1-15,-1-8-1 0,1 5 1 16,2-2 0-16,0 2 0 16,2 1-1-16,3-1 1 15,-1 0 0-15,0 2 0 16,3 0 1-16,-2-3-1 0,3-2 0 15,-1-1-1-15,3-7 1 16,-2 1 0-16,1-5 0 16,0-1-1-16,0-8 1 15,1-3-1-15,-4-3 1 16,-2-1-1-16,1-4 1 0,-2-3 0 16,1-3 0-16,-4-2 0 15,0 0 1-15,0-10 1 16,-9 14 0-16,-4-6 0 15,-6-1 0-15,-7 5 0 0,-11 2-1 16,-10-2-1-16,-8 5-6 16,-7-3-27-16,-10 6-49 15,-5 0-2-15</inkml:trace>
  <inkml:trace contextRef="#ctx0" brushRef="#br1" timeOffset="339924.7719">20375 5000 221 0,'0'0'7'16,"0"0"1"-16,0 0 5 16,0 0 0-16,0 0 2 15,0 0-2-15,0 0 2 0,0 0 1 16,0 0-5-16,0 0-2 15,0 0-1-15,5 4 0 16,7 0 0-16,8-1 2 16,5 0 0-16,10 1-1 0,7-1-1 15,13 2-1-15,9-2-1 16,11-3-1-16,7 3 0 16,12-3-1-16,4 0-1 15,6 0 0-15,10 0 0 16,0 0 0-16,6 0 0 0,1 0-1 15,4 2 0-15,1 0 1 16,2 3-1-16,-4-2 0 16,0 2 0-16,0-1-1 0,0-1 0 15,-4 2 1-15,-6-3-1 16,-1 1 0-16,-2-1-1 16,-6-2 1-16,-6 3 0 15,-7-1 0-15,-7-2 0 16,-14 0 0-16,-5 0 0 15,-17 0 0-15,-6 0 0 0,-13 0 1 16,-11 0-1-16,-4 0 1 16,-15 0 0-16,10 0 0 15,-10 0-1-15,0 0 0 0,0 0 0 16,0 0-1-16,0 0 0 16,-10 2-1-16,10-2-1 15,-18 5-1-15,4-2-3 16,-1-1-6-16,0 4-13 0,-5-6-55 15,2 4-4-15</inkml:trace>
  <inkml:trace contextRef="#ctx0" brushRef="#br1" timeOffset="340693.3202">20328 5091 213 0,'0'0'2'0,"0"0"-1"15,0 0 2-15,0 0 1 16,0 0 5-16,0 0 2 0,0 0 3 16,12 0 2-16,5 1 0 15,4 2 1-15,11 0 2 16,12-1-4-16,11-2-1 15,14 3-3-15,14-3 0 16,11 0-1-16,13 0-3 0,13-5 0 16,9 2-2-16,2 3 1 15,9-4-2-15,7 1 0 16,0 0 1-16,2 3-2 0,7-2 1 16,0 2-2-16,1 0 1 15,0 0-1 1,-1 0 0-16,-4 2 0 0,-8-2-1 15,-8 0 0-15,-8 0-1 16,-14 0 2-16,-14 0-1 0,-9 0-1 16,-11-2 2-16,-12 2-1 15,-12 0 0-15,-9-3 0 16,-12 3 0-16,-7 0 1 0,-11 0-1 16,-5 0 0-16,-12 0 0 15,10 0 0-15,-10 0-1 16,0 0-2-16,-7 0-4 15,7 0-11-15,-23 11-29 0,6-7-36 16,0 1-2-16</inkml:trace>
  <inkml:trace contextRef="#ctx0" brushRef="#br1" timeOffset="342216.6281">16169 5978 116 0,'0'0'7'0,"0"0"1"15,-5-11 1-15,5 11 1 16,0 0 5-16,0 0 2 0,7-4 3 16,13 4 1-16,3 3-3 15,16-3-3-15,14 1 2 16,9-1-2-16,10 0-3 15,5 0-2-15,15-1-1 16,7-2 0-16,10-2-2 0,-2 0 1 16,6 1-1-16,6 2 0 15,3 1 1-15,8-8-2 16,7 9 0-16,3-2-2 0,-3 2 0 16,9-6-1-16,3 5-1 15,3-2 0-15,1 3 0 16,2 0-1-16,-6 0 0 15,-2-2 0-15,0 2 0 0,0 0 0 16,-3 0 0-16,0 0-1 16,-2-3 1-16,-3 3 0 15,7-3-1-15,0 2 1 0,4 1-1 16,-3 0 1-16,0-3-1 16,0 3 1-16,-6 0-1 15,-4 0 1-15,-10 0-1 16,-5 0 0-16,-6 3 0 15,-9-3 1-15,-9 1-1 16,-12-1 1-16,-9 0 0 0,-7 0 0 16,-11 0 1-16,-9 0 0 15,-13-1 0-15,-4 1 1 16,-11 0 0-16,-7 0 0 0,-2 0 0 16,-13 0-1-16,0 0 0 15,7-3-1-15,-7 3 0 16,0 0 0-16,-5 0 0 15,5 0-2-15,-20 7-1 0,8-2-5 16,-6-1-8-16,-4 7-13 16,-3 2-33-16,0-3-16 15</inkml:trace>
  <inkml:trace contextRef="#ctx0" brushRef="#br1" timeOffset="342948.0822">15915 6059 129 0,'0'0'5'16,"0"0"-2"-16,0 0-2 0,0 0 3 16,0 0 4-16,8 0 3 15,6 0 1-15,6 0 4 16,13-2-2-16,9-2-1 15,21 3 6-15,3-10-2 16,24 2-2-16,12-3-2 0,19-1-1 16,10-4-2-16,14 5-1 15,7-3 1-15,2 1-2 16,8 2 1-16,4 3-2 16,1 4 1-16,7-2-2 0,7 4 1 15,3-5 0-15,6 6-2 16,6-5 1-16,5 7-3 15,2-3 0-15,4 3-1 16,-3-2-1-16,-5-1 0 16,0 1 0-16,0 2 0 0,-5-3 0 15,-7 3 0-15,-4-2 0 16,-7-1-1-16,-8 3 1 0,-10 0 0 16,-9 0-1-16,-10 0 0 15,-15 3 1-15,-7-1-1 16,-17-2 0-16,-16 3-1 15,-11-1-5-15,-18-2-13 16,-11-5-48-16,-9 5-6 0</inkml:trace>
  <inkml:trace contextRef="#ctx0" brushRef="#br1" timeOffset="349705.4263">20835 11318 282 0,'0'0'7'0,"0"0"4"16,-11-10 2-16,11 10 2 16,-16-16 1-16,4 5 1 15,-4 2 1-15,-4-3 1 16,-2 1-7-16,-3 4-4 0,-5-1-2 16,1 5-1-16,-9 3-2 15,0 5 0-15,-3 5 0 16,-1 5-1-16,-8 10 0 15,-1 4 1-15,5 6 0 0,-7 8 0 16,8 0 1-16,-2 13-1 16,3 3 1-16,4 5 0 15,5 6 1-15,5 4-1 16,4 3 0-16,10 3-1 16,6-2 0-16,5-1 1 0,5 0-1 15,5-3-1-15,5-2 0 16,6-5 0-16,5 1 1 15,7-5 0-15,2-1-1 0,4 1 1 16,3-4-1-16,9-5-2 16,5-4 0-16,2-3 0 15,6-10 0-15,3-8 0 16,8-9 0-16,2-10 0 0,3-8 0 16,0-4 0-16,4-12 0 15,-2-6 0-15,0-10 0 0,-2-8 0 16,1-6 0-16,-5-3 0 15,-5-7 0-15,-4-11 0 16,-4-1 0-16,-11-11 0 16,-7 0 0-16,-10-7 0 15,-13-1 0-15,-9-4 0 16,-8 3 0-16,-8 1 0 0,-13 1 0 16,-7 7 0-16,-8-2 0 15,-3 1 0 1,-9 7 0-16,-1 2 0 0,-6 4 0 15,-2 6 0-15,-1 9 0 16,-6 9 0-16,-3 7 0 0,-5 13 0 16,-5 10 0-16,-7 10 0 15,-1 5 0-15,-4 16 0 16,1 6 0-16,-1 10 0 0,7 6 0 16,3 8 0-16,11 7 0 15,6 5 0-15,12 3 0 16,8 3 0-16,7 2 0 0,8 2 0 15,10-3 0-15,11-2 0 16,17 5-13-16,18-10-73 16,16-12-3-16</inkml:trace>
  <inkml:trace contextRef="#ctx0" brushRef="#br1" timeOffset="352250.1056">10707 4039 366 0,'0'0'8'16,"0"0"2"-16,0 0 2 0,0 0-1 15,0 0 0-15,-7-4 1 16,7 4-1-16,-12 15 1 15,4 2-7-15,3 4-2 0,0 0-2 16,2 7-1-16,3-2 1 16,5 3 0-16,7-8 1 15,9-3-1-15,4-6 1 16,4-5 0-16,4-4 0 16,1-6 1-16,1-9 0 15,-3-5 0-15,-4-5-1 16,-3 0 1-16,-5-1 0 0,-8-1 0 15,-5 3 0-15,-4 1 1 16,-3 6-2-16,0 6 0 16,0 8-1-16,0 0 0 0,0 0 0 15,-3 8-2-15,3 6 1 16,11 6-1-16,-4 3 0 16,7 7 1-16,4 0 0 0,-2 2 0 15,1 2 0-15,-2-1 0 16,-8-1 0-16,-4 0 0 15,-3 2-1-15,-18-3 1 0,-6-2-1 16,-10-3 1-16,-5 3-1 16,-6-2-1-16,-2-8-1 15,3 1-4-15,-1-8-7 16,12 4-27-16,11-6-44 16,2-8 0-16</inkml:trace>
  <inkml:trace contextRef="#ctx0" brushRef="#br1" timeOffset="352566.1339">11286 4400 311 0,'0'0'6'15,"0"0"3"-15,0 0 2 16,0 0 0-16,0 0 2 16,-2 7 2-16,2 3 1 15,-3 5-1-15,1 2-4 16,-3 5-4-16,0 3-2 15,-3 7-4-15,-2-7-21 0,-4 7-55 16,8-1-4-16</inkml:trace>
  <inkml:trace contextRef="#ctx0" brushRef="#br1" timeOffset="353388.8716">11748 3979 388 0,'0'0'4'0,"0"0"0"16,0 0 0-16,-7 0 0 15,7 0 1-15,-15 17-1 16,8 0 0-16,-1 0 0 0,8 8-3 16,0 3 0-16,0-2 0 15,11-1 0-15,3 0 1 16,9-7-1-16,0-3 1 0,3-6 1 16,1-3-1-16,3-6 1 15,0 0-2-15,-5-11 1 16,0-4 0-16,-5-3 0 0,-3-6 0 15,-1 2 1-15,-7-3 0 16,-4 6 0-16,0-2 1 16,-5 1-1-16,0 11 0 15,0-1-1-15,0 10 0 16,0 0-1-16,0 0-1 0,-7 10-1 16,7 5-1-16,0 6 1 15,4 3 0-15,1 5 1 16,4 5 0-16,0 0 0 0,-2-1 0 15,4 2 0 1,-4-3 0-16,0-4 0 0,-7-1 1 16,-4-3-1-16,-8-4 0 15,-9 1 1-15,-6-1-2 16,-8-6-3-16,1 3-10 0,-9-5-24 16,1 0-43-16,7-1-2 15</inkml:trace>
  <inkml:trace contextRef="#ctx0" brushRef="#br1" timeOffset="353699.3668">12258 4377 328 0,'0'0'7'16,"0"0"4"-16,0 0 0 16,0 0 0-16,0 0 0 0,0 0 1 15,-5 2-1-15,0 8 0 16,3 1-7-16,0 3-4 15,2 6-9-15,-5 0-24 0,-6 1-41 16,11 2-4-16</inkml:trace>
  <inkml:trace contextRef="#ctx0" brushRef="#br1" timeOffset="354351.4439">12594 3935 354 0,'0'0'3'16,"0"0"0"-16,0 0 0 15,0 0-1-15,0 0 1 0,2 11 0 16,4-2-1-16,-4 4 1 15,4 4-3-15,5 4 0 16,2-2 1-16,6-2 0 16,-2 4 0-16,9-7 1 15,-4-3 0-15,5-4 0 0,-6-5-1 16,1-2 1-16,-5-5 0 16,1-2 0-16,-9-5 0 0,2 2 0 15,-9-8 0-15,1 3 1 16,-3 3 0-16,-5 0 0 15,2 5-1-15,3 7-2 16,-10-14 1-16,10 14-1 16,-7 8 0-16,7 5-1 15,0 6-1-15,2 1 1 0,3 10 1 16,2 2 0-16,4 0 0 16,-2 3 0-16,1-5 0 15,3 1 1-15,-6-3-1 16,-2-6 1-16,-5 1-1 15,-2-3 1-15,-13-3 0 0,-5 0 0 16,-3-5-1-16,-6 2-2 16,-1-2-8-16,0-3-21 15,-7 2-44-15,14-7-2 0</inkml:trace>
  <inkml:trace contextRef="#ctx0" brushRef="#br1" timeOffset="354799.3817">13099 4278 411 0,'0'0'4'0,"0"0"3"16,0 0 0-16,0 0 2 15,-10-12-2-15,10 12 1 16,-2-11 0-16,2 2 0 15,7-2-3-15,5 2-4 0,8 1 0 16,5 1-2 0,5 3 0-16,0-2 0 0,0 6-1 15,-6 0 0-15,-4 6 0 16,-5 3 0-16,-10 1 0 0,-5 5 1 16,-5 2 0-16,-8 0 1 15,-2-1-1-15,1 1 1 16,1 0-1-16,-2 0 1 0,7-2-1 15,2-1 1-15,6-1-1 16,2 0 1-16,10-3 0 16,6 0-1-16,-4 0 2 15,6-3-1-15,1 0 0 16,-2 1-1-16,-4-1 1 0,-15-7 1 16,8 15-1-16,-13-5-1 15,-13 1-1-15,-6 1-4 16,-12-3-10-16,-1-1-48 15,-7 9-17-15</inkml:trace>
  <inkml:trace contextRef="#ctx0" brushRef="#br1" timeOffset="355518.7867">10379 5044 339 0,'0'0'5'0,"-10"2"3"16,10-2 0-16,0 0 2 16,0 0 0-16,30-5 2 15,12-2 1-15,29-6 1 16,34-8-4-16,35 0-3 15,34-4 1-15,32 3-1 16,28-2-1-16,14-2-1 16,10 7-2-16,-7 1 0 0,-6 6-1 15,-14 3 0-15,-19 1-1 16,-29 1 0-16,-24 2 0 16,-30-3-1-16,-21 3 1 0,-30-3-1 15,-25 0 1-15,-28 6-2 16,-25 2 0-16,-25-10-2 15,-25 6-3-15,-23 4-4 0,-20-3-7 16,-25 3-2-16,-21 5 0 16,-15 2-1-16,-24 3 2 15,-16 3 4-15,-10 9 3 16,-15-5 8-16,-2 10 4 0,0 3 6 16,5 5 3-16,12-3 2 15,15 2 0-15,29-1 0 16,22-3-3-16,30-6 0 15,32-4 1-15,33-5-1 16,43-15-1-16,23 11-1 0,46-14-1 16,41-6-1-16,33-5 2 15,40-1-1-15,22-4-1 16,19 2-1-16,7-3 0 16,5 2 0-16,-10 3-1 0,-16 3 0 15,-21 2 0-15,-28 0 0 16,-24 3-1-16,-28 2 2 15,-24 0 0-15,-26 3 0 0,-14-1-1 16,-23-2-3-16,-12 3 0 16,-10 2 0-16,-5-5 0 15,-7 5 0-15,0 0 0 16,-2-3 0-16,3 3 0 0,-2 0 0 16,1 0-3-16,12 0-82 15,-7 3-4-15</inkml:trace>
  <inkml:trace contextRef="#ctx0" brushRef="#br1" timeOffset="378850.0889">11423 11157 399 0,'0'0'6'16,"0"0"1"-16,0 0 1 16,0-7 0-16,0 7 2 0,5-8-2 15,7 5 1-15,8 3 1 16,5 0-6-16,5 0-2 15,0 8-1-15,5 2 0 0,-5 1 0 16,-5 6-1-16,-5 2 1 16,-6 0-1-16,-9 1 0 15,-5 3 0-15,-9 0 0 0,-10-1 1 16,-3-3-1-16,-4-2 1 16,-8-4-1-16,0-5 1 15,-1-3 0-15,0-5 1 16,6 0-1-16,3-8 0 15,10-4 0-15,5-3-1 0,11-5 0 16,5-2-2-16,17-2-6 16,8-2-9-16,13-6-44 15,4 10-22-15,4-2-2 0</inkml:trace>
  <inkml:trace contextRef="#ctx0" brushRef="#br1" timeOffset="379229.3794">11887 11100 368 0,'0'0'5'0,"0"0"5"0,0 0 1 16,0 0 3-16,0 0 0 16,6 0 2-16,-6 0-1 15,8-4 0-15,2 1-5 16,2 0-3-16,5 3-4 0,0-2-1 16,3 2-3-16,1 0 0 15,-2 8 0-15,-4-1 0 16,-5 5-1-16,-8 0 0 15,-4 3 1-15,-10 0-1 0,-6 0 1 16,-5 2 1-16,1-4-1 16,0-1 1-16,-3-7 1 15,8-2-1-15,4-3 0 16,4-5 0-16,9-8 0 16,0-2 0-16,12-5-1 15,2 1 0-15,6-1 0 0,3 2-1 16,-3 6 0-16,3 2 1 15,-4 5-1-15,-1 5 1 16,-4 5 1-16,-1 5-2 0,2 2-1 16,-2 3-6-16,4 3-17 15,8 0-52-15,-4-9-3 16</inkml:trace>
  <inkml:trace contextRef="#ctx0" brushRef="#br1" timeOffset="380111.8169">11801 6887 389 0,'0'0'7'0,"-3"-10"2"0,3 10 3 15,-2-13 2-15,2 13 1 16,-7-12-1-16,7 12 1 0,0 0 1 16,0 22-6-16,0 6-3 15,7 11-4-15,3 8-3 16,3 10 0-16,1 5 0 15,4 0 0-15,-1 0 0 0,0-2 0 16,-1-11 0-16,-2 0 0 16,-4-9 0-1,1-3-13-15,-7-4-17 0,-4-7-57 16,5-3-1-16</inkml:trace>
  <inkml:trace contextRef="#ctx0" brushRef="#br1" timeOffset="380534.328">11676 7456 422 0,'0'0'6'0,"0"0"2"16,0 0 2-16,0 0 1 16,0 0 0-16,0 0 1 0,0 0 0 15,3 5 2-15,10 2-9 16,1 6-5-16,9-1 0 15,2 6 0-15,5 2 0 16,2 2 0-16,-1 0 0 0,-1 0 0 16,-1 4 0-16,-8-6 0 15,-1 1 0-15,-4-2 0 16,-6 1 0-16,-1-3 0 16,-4-5 0-16,-5-12 0 15,8 14 0-15,-8-14 0 0,0 0 0 16,-6-14 0-16,4-9 0 15,2-4 0-15,-2-8 0 16,2-7 0-16,4-5 0 16,7 0 0-16,1 2 0 0,1 3 0 15,2 4 0-15,-2 12 0 16,-4 4 0-16,3 9 0 16,-9 3 0-16,-3 10 0 0,10-8-14 15,-10 8-43-15,12 4-33 16,-12-4-2-16</inkml:trace>
  <inkml:trace contextRef="#ctx0" brushRef="#br1" timeOffset="382261.8057">11231 6349 365 0,'0'0'8'16,"0"0"2"-16,-2-11 3 15,2 11 1-15,-3-9 1 16,3 9 0-16,-2-12 0 0,2 12 1 16,0 0-6-16,7 7-3 15,9 10-3-15,1 4-2 16,10 8 0-16,3 3 0 15,2 1 1-15,6 6-1 0,-4-7-1 16,1 2 0-16,-5-5-1 16,-2-8 0-16,-6-3 0 15,-7-1 0-15,0-5 0 16,-9-6 1-16,-6-6 0 16,11 6 3-16,-11-6-4 15,0 0 0-15,0-14 0 0,0-6 0 16,0-7 0-16,0-10 0 15,2-3 0-15,1 1 0 16,3-9 0-16,-4 6 0 0,4 3 0 16,0 7 0-16,-1 9 0 15,-3 4 0-15,1 8 0 0,-3 11-13 16,13 0-7-16,-6 6-15 16,-7-6-42-16,20 29-8 15</inkml:trace>
  <inkml:trace contextRef="#ctx0" brushRef="#br1" timeOffset="383445.6017">11906 6478 335 0,'0'0'7'0,"0"0"2"16,0-16 3-16,-5 7 3 16,-1-3 0-16,-6 1 0 0,0-3 1 15,-8 1 0-15,-5 6-6 16,2 2-3-16,-7 5-3 15,5 3-1-15,1 6-2 16,2 6 0-16,6 0-1 16,4 2 0-16,10 3 0 0,2-2 0 15,4-1 0-15,12-5 0 16,-2 0 0-16,9-4 0 16,0-3 1-16,-2-5 0 0,2-2 0 15,-3-6 0-15,-3-2 1 16,-3-5 0-16,-1 3 0 15,-5-5-1-15,0-1 1 0,-7 3 0 16,-1 3-1-16,0 0 0 16,0 2 0-16,0 10-2 15,6-15 1-15,-6 15 0 16,13 0-1-16,2 0 1 16,1 5-1-16,2 5 0 15,2 0 1-15,0 2-1 0,2 0 0 16,-4 3-1-16,-6 0 1 15,-2-2-1-15,0-3 1 16,-10-10 0-16,8 15 0 16,-8-15 1-16,0 0 1 0,0 0 0 15,-3-8 0-15,-2-2 0 16,3-7-1-16,2-4 0 16,0 2 0-16,0-3 0 0,7-3-1 15,0 4 1-15,3 0-1 16,-2 6-1-16,2 2 0 15,-10 13 0-15,14-4 0 0,-14 4 0 16,11 12 1-16,-6-3-1 16,2 5 0-16,-2 4 2 15,4-4 0-15,1 1 0 16,3-3 0-16,0-2 1 16,-1-6-1-16,0-1 1 0,6-3-1 15,-3 0 1-15,-3-10 0 16,1-2 0-16,-1 0 0 15,0-3 0-15,-3-2-1 16,-5 1 1-16,-1 4 0 0,-1 2-2 16,-2 0-1-16,0 10-1 15,0 0 0-15,-5 0-1 16,5 0 1-16,-4 20-1 16,1-8 0-16,3 0 1 0,0 6 2 15,3-5 1-15,1-3 0 16,6-3 0-16,3-2 1 15,-1-5 0-15,5-2 1 0,-3-8 0 16,-1-3 0-16,4 1 0 16,-4-6 0-16,0 0-1 15,-3 1 1-15,-6 0 0 16,-1 3-1-16,-1 2 0 16,-2 4-3-16,0 8-1 15,0 0 1-15,-7-3-1 0,5 8 0 16,2 10-1-16,0 0 0 15,0 2 2-15,2 2 1 16,5-5 1-16,2 0 0 0,0-4 0 16,7-4 1-16,-2-6 0 15,0 0 2-15,2-12-3 16,-2-2 2-16,4-4 0 16,-6-1 0-16,-1-5-1 0,-4-1 1 15,0 2 0-15,-7 1 0 16,0 2-1-16,0 6 0 15,0 1-2-15,0 13-1 0,-7-12-1 16,7 12 1-16,0 9 0 16,0 7-1-16,5 3 1 15,0 5-1-15,5 2 3 16,2 6 0-16,-2 2 1 16,-2-2-1-16,-2 4 0 15,-2-5 0-15,-4 1-1 0,-8-3-2 16,-7 0-1-16,-4-4-5 15,-9-4-10-15,-6 0-27 16,-7-1-30-16,-1-3-5 0</inkml:trace>
  <inkml:trace contextRef="#ctx0" brushRef="#br1" timeOffset="409073.5419">13807 6287 387 0,'0'0'8'0,"-3"-12"3"0,3 3 3 15,0 1 1-15,-2-3 1 16,2 1 0-16,0 10 1 15,0 0-1-15,-2 5-5 16,2 19-11-16,4 12 0 16,1 6 0-16,6 10 0 15,3 8 0-15,4 1 0 0,-1 4 0 16,3-4 0-16,-4-1 0 16,0-3 0-16,-4-5 0 15,0 0 0-15,-6-7 0 0,1-1 0 16,-7-6 0-16,3-4-3 15,-3-6-19-15,0-14-42 0,0 8-24 16,-3-12-3-16</inkml:trace>
  <inkml:trace contextRef="#ctx0" brushRef="#br1" timeOffset="410305.8083">13730 5571 430 0,'0'0'6'0,"-7"-12"3"0,7 12 2 16,-11-10 1-16,11 10 1 16,-12-18 1-16,12 18 0 15,-13-15-12-15,13 15-2 16,13-5 0-16,4 5 0 0,8 5 0 16,7 6 0-16,3 1 0 15,1 8 0-15,1-1 0 16,-7 8 0-16,-9 6 0 0,-5-1 0 15,-14 0 0-15,-4 1 0 16,-8 2 0-16,-8-9 0 16,-2 2 0-16,1-10 0 0,-1-1 0 15,-3-7 0-15,11-10 0 16,-3 0 0-16,7-15 0 16,4-8 0-16,4-7 0 0,4-6 0 15,7-8 0-15,3 3 0 16,-2-4 0-16,6 6 0 15,-2 2 0-15,-2 9 0 16,-4 6 0-16,-2 9 0 0,-8 13 0 16,10 0 0-1,-6 5 0-15,1 10 0 0,2 3 0 16,4 7 0-16,3 0 0 16,2 2 0-16,1 0 0 15,5 1 0-15,-1-9 0 16,6 3 0-16,0-9-11 0,-15-4-76 15,18 0-3-15</inkml:trace>
  <inkml:trace contextRef="#ctx0" brushRef="#br1" timeOffset="410657.6381">14234 5635 445 0,'0'0'6'0,"-12"-12"4"0,6 5 1 15,-6-4 1-15,4 2 1 16,2-3 1-16,-4-3-14 16,8 0 0-16,4 3 0 15,8-2 0-15,10 5 0 16,4-1 0-16,6 2 0 0,0 8 0 16,0 0 0-16,-3 8 0 15,-6 10 0-15,-9 1 0 16,-8 9 0-16,-6 3 0 15,-12 5 0-15,-4 1 0 0,-6-3 0 16,-1-1 0-16,0-6 0 16,1-5 0-16,8-5 0 15,2-4 0-15,14-13 0 0,8 1 0 16,14-5 0-16,14-11 0 16,11-2 0-16,6-7 0 15,9 4 0-15,19-4-69 16,-24 0-22-16</inkml:trace>
  <inkml:trace contextRef="#ctx0" brushRef="#br1" timeOffset="421125.8074">15413 5494 357 0,'0'0'8'0,"0"0"2"16,0-10 4-16,0 10 0 15,0-14 1-15,5 4 1 0,0-3 1 16,7 1-2-16,6 0-5 15,4 10-4-15,1-4-1 16,6 6-3-16,-1 6 0 0,2 6 0 16,-3 9-1-16,-8 2 3 15,-1 4-3-15,-8 3 0 16,-8 2 1-16,-2 0 0 0,-5 1 0 16,-9-6-1-16,-4-3 1 15,1-4 0-15,-1-5-2 16,0-5 0-16,7-5 0 15,-1-5 0-15,3-12 0 16,9-8 0-16,0-7 0 0,11-5 0 16,0-11 0-16,9 4 0 15,0-7 0-15,0 7 0 16,3 6 0-16,-6 4 0 16,-1 9 0-16,-7 6 0 15,-9 14 0-15,11-10 0 0,-11 10 0 16,7 15 0-16,-5-1 0 15,1 6 0-15,2 1 0 16,2 3 0-16,1-2 0 0,2 3 0 16,-1-6 0-16,9 2 0 15,-6-6 0-15,12-3-10 16,-4-2-37-16,3-10-39 0,7 2-2 16</inkml:trace>
  <inkml:trace contextRef="#ctx0" brushRef="#br1" timeOffset="421570.4829">16010 5423 376 0,'0'0'9'16,"-10"-11"0"-16,10 11 3 16,-18-12 3-16,9 4 0 15,-2 1 1-15,1-3 0 16,3-2 1-16,7 12-9 0,0-14-1 15,7 6-3-15,11 1-2 16,2-1-2-16,5 5-1 16,0 0 0-16,-3 3 0 0,-1 3-1 15,-2 5 1-15,-10 4-2 16,-4 3 3-16,-5 2 0 16,0 0 1-16,-5 3 1 15,-4-2-1-15,-1-3 0 0,-1 0 1 16,3-3 0-16,4-2-2 15,2-3 0-15,2-7 0 16,10 12 1-16,5-6-1 16,4-2 0-16,3 1 1 0,2-2 0 15,3 3-1-15,-3-4 0 16,-4 2 0-16,-4 2 2 16,-7-1-2-16,-9-5 0 15,-4 17 0-15,-17-5 0 16,-4 5 0-16,-7-2 0 0,-6 5-4 15,2 6-9-15,-5 10-51 16,7-14-21-16,6 0-2 16</inkml:trace>
  <inkml:trace contextRef="#ctx0" brushRef="#br1" timeOffset="423126.1284">15861 7258 431 0,'0'0'5'0,"0"0"2"15,0 0 0-15,0 0 1 16,0 0-1-16,-8 2 2 0,8-2-1 16,0 15 1-16,8-3-5 15,1 1-3-15,4 2 0 0,6-2 1 16,2-3-1-16,4-3-1 16,2-5 1-16,-2-2-1 15,-3 0 1-15,-2-5 0 16,-2-2 0-16,-6-5 1 0,-3 0-1 15,-7 1 1-15,-2 2 0 16,0-1-2-16,0 10 0 16,-2-14 0-16,2 14 0 15,0 0 0-15,0 0 0 0,2 6 0 16,10 3 0-16,0 6 0 16,0-1 0-16,5 3 0 15,1 0 0-15,-1 5 0 16,1-3 0-16,-6 2 0 15,-7-1 0-15,-1-1 0 0,-4-1 0 16,-9-1-2-16,-8 1 0 16,-6-4-1-16,-5-2 0 15,2 2-1-15,-8-8-3 0,8 2-5 16,-2-8-9-16,9-13-50 16,9 6-14-16</inkml:trace>
  <inkml:trace contextRef="#ctx0" brushRef="#br1" timeOffset="423303.2064">16314 7297 405 0,'0'0'5'15,"4"8"2"-15,-2 2 1 0,1 6 1 16,-2 3 1-16,-1 5-1 16,0 4 0-16,3 5 0 15,-3-2-5-15,0 2-7 16,0-7-10-16,0-12-50 15,0 12-20-15</inkml:trace>
  <inkml:trace contextRef="#ctx0" brushRef="#br1" timeOffset="423991.8495">15555 8107 440 0,'0'0'5'16,"0"0"1"-16,0 0 1 0,0 0 1 15,0 0 0-15,6 8 1 16,10-3 0-16,6 3 1 15,3 0-6-15,10 4 1 16,3 5-5-16,1 3 0 16,-3 2 0-16,-2 3 0 0,-9 4 0 15,-11-4 0-15,-8 4 0 16,-8-4 0-16,-15 3 0 16,-5-8 0-16,-7-1 0 15,-4-6 0-15,-4-6 0 0,-2-2 0 16,4-5 0-16,3-8 0 15,2-4 0-15,10-5 0 16,7-2 0-16,13-7 0 0,8-4 0 16,11 1 0-16,13-2-12 15,9-3-21-15,10 7-53 16,2-2-2-16</inkml:trace>
  <inkml:trace contextRef="#ctx0" brushRef="#br1" timeOffset="424403.743">16056 8061 433 0,'0'0'5'16,"0"0"2"-16,0 0 2 16,0 0 1-16,0 0 1 0,-4-10 0 15,4 10 0-15,0 0 1 16,8-7-10-16,1 7-2 16,3 0 0-16,4 0 0 15,0 5 0-15,3 4 0 0,-5 1 0 16,-1 5 0-1,-6 0 0-15,-7 7 0 0,-2-4 0 16,-10 4 0-16,-4-5 0 16,-4 1 0-16,3-5 0 15,-3-5 0-15,3 0 0 0,2-8 0 16,3 0 0 0,4-8 0-16,5-9 0 0,3-3 0 15,11-3 0-15,6-5 0 16,3-2-2-16,3 3-1 15,-2 2 2-15,-1 5-1 0,3 5 0 16,-6 7 1-16,-4 8 0 16,-4 3 1-16,-4 6 0 0,-2 8 0 15,5 0 0-15,-3-1 1 16,2 2-1-16,3-1-2 16,0 1-7-16,2-6-9 0,8-12-54 15,0 2-13-15</inkml:trace>
  <inkml:trace contextRef="#ctx0" brushRef="#br1" timeOffset="424734.9897">16455 8044 428 0,'0'0'5'0,"0"0"2"16,-13-11 2-16,13 11 2 15,-12-10 0-15,12 10 0 16,-8-15 1-16,8 15-1 0,0-12-5 15,8 5-6-15,6 4 0 16,-1 0 0-16,7 3 0 16,-2 0 0-16,-4 3 0 15,-1 5 0-15,-3 6 0 0,-7 4 0 16,-3 0 0-16,0 6 0 16,-6-2 0-16,-6 3 0 15,2-4 0-15,-2 0 0 16,2-3 0-16,2-4 0 0,3-4 0 15,5-10 0-15,10 8 0 16,7-8 0-16,8-10 0 16,10-2 0-16,5-1-3 15,2-3-40-15,5-4-43 0,1 6-3 16</inkml:trace>
  <inkml:trace contextRef="#ctx0" brushRef="#br1" timeOffset="428504.3288">16587 9453 427 0,'0'0'5'0,"0"0"3"0,-10-5 3 15,10 5 1-15,-12-10 0 16,12 10 0-16,-4-10 0 16,4 10 0-16,0-12-12 0,8 7 0 15,5 3 0 1,4 2 0-16,-2 0 0 0,2 7 0 16,-2 3 0-16,-3 7 0 15,-5 2 0-15,-7 5 0 16,0 3 0-16,-4 0 0 0,-6-3 0 15,0 4 0-15,-3-6 0 16,6-2 0-16,1-5 0 16,5-6 0-16,1-9 0 15,14 6 0-15,7-9 0 0,8-2-7 16,6-7-11-16,5-15-59 16,5 14-8-16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9-27T14:36:04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16344 2948 152 0,'0'0'7'0,"0"0"4"0,-14-2 3 16,14 2 2-16,-10-3-1 15,10 3 3-15,0 0 3 0,0 0 3 16,0 0-4-16,18 0-3 15,17 0 1-15,11-3-2 16,27-2 4-16,22-4-1 0,26-1-2 16,26-6-4-16,22-1-1 15,23 3-2-15,13 1-3 16,22-1-1-16,9-3-1 16,1 5-3-16,9 0 0 0,0 5 0 15,5-1 0-15,-1 3 0 16,-1 3 0-16,-6 0-1 15,-4 2 1-15,-2-3-1 16,-16 3 0-16,-10 0 0 0,-14 0 0 16,-21 0 0-16,-17 5 0 15,-25-5 0-15,-22 2 0 16,-27 1 0-16,-20-1-1 16,-21 1-1-16,-14-3-1 15,-15 3-2-15,-15-3-6 0,-10 6-10 16,-10-6-18-16,-17 11-39 15,-10-1-3-15</inkml:trace>
  <inkml:trace contextRef="#ctx0" brushRef="#br0" timeOffset="454.5282">16798 3248 131 0,'0'0'6'0,"-11"0"1"16,11 0 3-16,0 0 6 0,0 0 4 15,0 0 4-15,16 0 4 16,26 0 1-16,28-10-2 0,31-8-1 15,30 0-1-15,47-3-4 16,28-4-2-16,35-1-4 0,23 2-2 16,19 2-2-16,5 5-1 15,6 5-2-15,-3 1-1 16,-8 9-1-16,-11-1 0 16,-7 3-2-16,-16 0-1 15,-24 0 0-15,-16 0-1 0,-22 0 0 16,-26 0-1-16,-33 0 1 15,-27-2 1-15,-26-1 1 16,-23 3-1-16,-22-4 0 16,-20 0 1-16,-10 4-1 15,-20-2 0-15,-5 2-3 16,-7 0-3-16,-1 0-10 0,-6 0-17 16,-18 6-51-16,20 1-2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3:01.6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14486 6602 383 0,'0'0'-2'16,"0"0"1"-16,0 0 0 16,11 2 2-16,-3 8 0 15,3 5 3-15,-4 6-1 0,3 5 2 16,-3 4 2-16,0-1 2 16,1 4 1-16,2-1 1 15,-2-10 2-15,9-7 0 16,13-15 2-16,30-25-1 15,38-33-1-15,63-31 0 16,82-31-13-16,80-46-6 0,132-13-76 16,80-19-5-16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6:27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6759 13583 269 0,'0'0'8'0,"0"0"3"16,0 0 4-16,0 0 3 16,0 0 1-16,-9-8 1 15,9 8 4-15,0 0-2 16,0 0-7-16,0 0-4 16,-11-7-3-16,11 7-3 0,0 0-1 15,0 10-1-15,6-1-1 16,-1 1 0-16,4 5 0 15,4 2 1-15,2 0 1 16,3 1 0-16,3 0 0 16,2-3 0-16,4-1-1 0,6 1 1 15,-1-5-1-15,3 2 1 16,-1-4-2-16,4 2 1 16,4-2-2-16,-5-2 1 15,4 5-1-15,-4-4 0 0,2 0 0 16,-4 1 0-16,5 0-1 15,-3-4 1-15,3 1 0 16,-3-1 0-16,0-1-1 16,6 0 1-16,-6 2 0 0,2-3 0 15,2 2-1-15,-2-4 2 16,1 1-2-16,0 1 0 16,2 1 0-16,-3-3 0 0,9 0 0 15,0 0 0-15,1-3 0 16,1 1 0-16,5 1 0 15,-4-3 0-15,2-3 0 16,-4 4 0-16,0-1 0 16,-5 4 0-16,-5-3 0 0,1 0 0 15,-8 1 0-15,4-2 0 16,-2-2 0-16,1 1 0 16,2 0 0-16,-5-4 0 15,5 1 0-15,-1-1 0 16,1 1 0-16,-5-4 0 0,3 3 0 15,-5 0 0-15,-3-2 0 16,-2 4 0-16,-3-2 0 16,3-1 0-16,-5 0 0 0,1 3 0 15,-7-5 0-15,4 1 0 16,-4 4 0-16,2-4 0 16,-4 2 0-16,0-2 0 15,-4 2 0-15,4-3 0 0,-5 2 0 16,1 0 0-16,-1 0 0 15,-2-2 0-15,3 1 0 16,-4-1 0-16,2 2 0 16,-1-2 0-16,0-1 0 0,0 1 0 15,-3 0 0-15,3 2 0 16,-3-2 0-16,1 0 0 16,0-2 0-16,-3 5 0 15,0-4 0-15,0 3 0 0,0-2 0 16,0 2 0-16,0 1 0 15,0-2 0-15,-3 2 0 16,0 2 0-16,1-4 0 16,-1 1 0-16,1 0 0 0,-3 3 0 15,3-3 0-15,-3 2 0 16,3-1 0-16,-5-1 0 16,7 10 0-16,-11-14 0 0,11 14 0 15,-12-17 0-15,12 17 0 16,-18-14 0-16,10 7 0 15,-3 1 0-15,2 0 0 16,2 0 0-16,-7-1 0 0,3 2 0 16,2 0 0-16,-2 0 0 15,4 0 0-15,-3 0 0 16,10 5 0-16,-15-4 0 16,15 4 0-16,-12-5 0 15,12 5 0-15,-10-6 0 0,10 6 0 16,0 0 0-16,0 0 0 15,-8-1 0-15,8 1 0 16,0 0 0-16,0 0 0 16,0 0 0-16,0 0 0 0,0 0 0 15,0 0 0-15,0 0 0 16,0 0 0-16,0 0 0 16,0 0 0-16,0 0 0 0,-3 9 0 15,3-9 0-15,-2 17 0 16,0-2 0-16,-1-2 0 15,1 4 0-15,-3 2 0 16,0 2 0-16,-1-4 0 0,2 0 0 16,1 0 0-16,-2-4 0 15,3 0 0-15,0-4 0 16,2-9 0-16,-3 12 0 16,3-12 0-16,0 0 0 15,0 0 0-15,0 0 0 16,0 0 0-16,0 0 0 0,0 0 0 15,0-9 0-15,0-1 0 16,0-2 0-16,0-7 0 0,0 3 0 16,0-4 0-16,0 1 0 15,0-5 0-15,0 4 0 16,0 3 0-16,0 3 0 16,0-1 0-16,0 1 0 15,0 3 0-15,0 2 0 0,0 9 0 16,3-16 0-16,-3 16 0 15,0 0 0-15,2-10 0 16,-2 10 0-16,0 0 0 0,0 0 0 16,0 0 0-16,12-4 0 15,-12 4 0-15,15-3 0 16,-15 3 0-16,25 0 0 16,-10 0 0-16,8 0 0 15,-1 0 0-15,1 0 0 0,1 3 0 16,3-2 0-16,-2-1 0 15,-2 3 0-15,-4-3 0 16,-1 0 0-16,-6 0 0 0,1 0 0 16,-13 0 0-16,12 0 0 15,-12 0 0-15,0 0 0 16,0 0 0-16,0 0-37 0,0 0-56 16,0 0-2-16</inkml:trace>
  <inkml:trace contextRef="#ctx0" brushRef="#br0" timeOffset="1554.671">6851 13644 299 0,'0'0'6'16,"0"0"3"-16,0 0 3 16,0 0 1-16,0 0 2 15,0 0 2-15,-9-4 1 0,9 4 1 16,0 0-6-16,-10-11-1 16,10 11-2-16,-8-10-2 15,8 10-1-15,-10-7-1 16,10 7-1-16,-9-10-1 0,9 10 0 15,-13-9-1-15,13 9 0 16,-10-8-1-16,10 8 1 16,-7-10-1-16,7 10 0 0,0 0 0 15,-11-12-1-15,11 12 1 16,-5-15-1-16,5 4 1 16,0 11-1-16,0-16 0 0,3 5 0 15,4-3-1-15,4 1 1 16,-2 1 1-16,7-3-1 15,-2 3 0-15,4-3 2 16,-1 0-3-16,3 2 0 0,0-1 0 16,-1 2 0-16,4-1 0 15,-3 1 0-15,0 0 0 16,-3 3 0-16,-3 2 0 16,0 2 0-16,-2 0 0 15,-12 5 0-15,13-4 0 16,-13 4 0-16,0 0 0 15,0 0 0-15,0 0 0 0,0 0 0 16,0 0 0-16,0 0 0 16,0 0 0-16,0 0 0 0,0 0 0 15,0 0 0-15,0 0 0 16,0 0 0-16,0 0 0 16,0 0 0-16,0 0 0 15,0 0 0-15,0 0 0 0,-6 0 0 16,6 0 0-16,0 0 0 15,-10 0 0-15,10 0 0 16,0 0 0-16,0 0 0 0,-9 0 0 16,9 0 0-16,-11 1 0 15,11-1 0-15,-12 3 0 16,12-3 0-16,-18 5 0 16,4 0 0-16,-2 1 0 15,-3 4 0-15,-3-1 0 16,-6 3 0-16,-4 4 0 0,-3-4 0 15,1 5 0-15,-7-3 0 16,6 0 0-16,-3-2 0 16,12 0 0-16,-1-4 0 0,7-1 0 15,7-4 0-15,4-1 0 16,9-2 0-16,0 0 0 16,0 0 0-16,7-2 0 15,8-6 0-15,2 1 0 0,6-4 0 16,2-1 0-16,4 0 0 15,6-1 0-15,0-4 0 16,2 5 0-16,1-3 0 0,-1 0 0 16,3 1 0-16,-6 1 0 15,-1 0 0-15,-6 3 0 16,-2-2 0-16,-5 5 0 16,-3-1 0-16,-4 4 0 15,-13 4 0-15,12-8 0 16,-12 8 0-16,0 0 0 0,0 0 0 15,0 0 0-15,0 0 0 16,0 0 0-16,0 0 0 16,0 0 0-16,0 0 0 0,2 5 0 15,-2 5 0-15,-2 2 0 16,-5 6 0-16,2 2 0 16,-1 7 0-16,-1-5 0 0,0 10 0 15,0-5 0-15,2 5 0 16,-1-4 0-1,6 6 0-15,6-1-82 16,1-11-11-16</inkml:trace>
  <inkml:trace contextRef="#ctx0" brushRef="#br1" timeOffset="153388.9812">7023 11555 155 0,'0'0'7'16,"0"0"3"-16,0 9 5 15,0-9 4-15,-2 9 4 16,2-9 2-16,-3 13 2 0,3-13 2 15,-4 15-4-15,-3-3-3 16,5-2-1-16,-5 2-3 16,7-12-2-16,-7 17-1 0,7-17-2 15,-5 10-1-15,5-10-1 16,0-7-1-16,0-8-1 16,2-4 0-16,3-9-2 15,0-4 0-15,-2-12-3 16,1-5-2-16,-2-9-2 0,5-5 0 15,0-3 0-15,0-1 0 16,0-5 0-16,4 1 0 16,1-4 0-16,6 3 0 15,1-1 0-15,1 2 0 16,5 2 0-16,3 5 0 0,-2 2 0 16,12 2 0-16,-3 6 0 15,7 1 0-15,3 7 0 0,4 2 0 16,1-2 0-16,5 7 0 15,0-3 0-15,1 7 0 16,-1 4 0-16,1 2 0 16,-5 5 0-16,-6 4 0 0,-2 5 0 15,-11 3 0-15,0 3 0 16,-7 3 0-16,-8 1 0 16,-2 2 0-16,-5 3 0 15,-10 0 0-15,11-1 0 0,-11 1 0 16,0 0 0-16,0 0 0 15,0 0 0-15,0 0 0 16,0 0 0-16,0 0 0 16,0 0 0-16,0 0 0 15,0 0 0-15,0 0 0 16,0 0 0-16,0 9 0 0,0-9 0 16,0 0-15-16,-9 13-17 15,7 1-54-15,2-14-3 0</inkml:trace>
  <inkml:trace contextRef="#ctx0" brushRef="#br1" timeOffset="153811.8366">7866 9861 385 0,'0'0'6'0,"0"0"2"15,-13-4 2-15,13 4 2 16,-12-3 0-16,12 3 0 0,-11 0 1 16,11 0 1-16,0 0-4 15,0 5-2-15,16-3-2 0,4 1-1 16,4-3 1-16,6 0-2 15,6 0-4-15,0-5 0 16,2-5 0-16,1 5 0 16,-6-2 0-16,-1 2 0 15,-12 3 0-15,0 2 0 0,-10 7 0 16,-3 7 0-16,-7 13 0 16,-7 3 0-16,-5 8 0 15,-4 6 0-15,0 4 0 16,-2-1 0-16,-2 0 0 0,5-3 0 15,2-6 0 1,3-12-18-16,-10 2-71 0,20-6-2 16</inkml:trace>
  <inkml:trace contextRef="#ctx0" brushRef="#br1" timeOffset="154421.7292">6784 11370 381 0,'0'0'6'0,"0"0"2"16,0 0 2-16,0 0 1 0,0 0 1 15,-9 0 0-15,9 0 2 16,0 13 0-16,0 0-4 16,7 1-2-16,0 3-1 15,9 6-1-15,0 1 0 0,7 2 0 16,2-3-6-16,3 2 0 16,-1-1 0-16,-1-3 0 15,1-3 0-15,-1-1 0 16,-3-1 0-16,-3-5 0 15,-6 2 0-15,-4-9 0 0,-10-4 0 16,15 6 0-16,-15-6 0 16,5-14 0-16,-5 0 0 15,2-8 0-15,1-5 0 16,-3-8 0-16,7-2 0 16,-1-5 0-16,1-1 0 0,0 2 0 15,3-4 0-15,8 2 0 16,-6 0 0-16,6 7-13 15,-1-6-75-15,3 3-3 0</inkml:trace>
  <inkml:trace contextRef="#ctx0" brushRef="#br1" timeOffset="154906.4298">7443 10263 354 0,'0'0'6'16,"0"0"3"-16,0 0 3 16,0 0 3-16,0 0-1 15,0 0 2-15,0 0 1 0,-8 0 0 16,8 0-4-16,-19-5-3 16,4-5-3-16,0 1-2 15,-5-9-1-15,3-5 0 16,-3-4-1-16,2-9-1 15,1-7 1-15,2-4-3 16,3-8 0-16,2-1 0 0,1-2 0 16,8 0 0-16,-2 2 0 15,3 5 0-15,0 1 0 16,7 11 0-16,-1 1 0 16,4 3 0-16,-3 5-5 0,6 11-5 15,-3-6-8-15,4 10-15 16,4 0-53-16,-4 3-1 0</inkml:trace>
  <inkml:trace contextRef="#ctx0" brushRef="#br1" timeOffset="155521.8256">7341 8874 414 0,'0'0'5'0,"0"0"1"16,0 0 2-16,0 0-1 16,-7-5 1-16,7 5 0 0,0 9 0 15,0 9 2-15,0 6-5 16,7 8-1-16,4 6-2 16,1 4 1-16,3 5-1 0,-1-2-1 15,2-1 1-15,-2-9-2 16,3-3 0-16,-6-3 0 15,-4-12 1-15,0-4 0 16,-4-2 1-16,-3-11 0 0,0 0 0 16,-5-11-1-16,-3-8 1 15,-1-12-1-15,-2-7 1 16,-3-11-2-16,-2-9 0 0,4-5-1 16,0-3 1-16,2 4 0 15,3-1 0-15,2 12-1 16,0 4 1-16,5 15-1 15,0 2 1-15,7 10-1 16,3 5 0-16,5 8 0 0,0 4 0 16,2 3 0-16,4 5 0 15,-7 8 1-15,1 7 0 16,-3 2 0-16,-4 5 1 16,-7 2-1-16,-1 1 1 0,-4 3-1 15,-3-4 1-15,-6 1-1 16,1 0 1-16,-1-6-1 15,1 1 0-15,5-1 0 0,0-8-1 16,3-1 0-16,4 2 1 16,0-7-1-16,11 0 1 15,-3 0 0-15,9-2-1 16,0-4 1-16,3-1-2 0,5 0-4 16,-6-3-9-16,13-8-36 15,-2 6-33-15,0-9-2 16</inkml:trace>
  <inkml:trace contextRef="#ctx0" brushRef="#br1" timeOffset="156117.7812">7710 8985 346 0,'0'0'6'0,"0"0"2"15,0 0 2-15,0 0-1 0,0 0 1 16,0 0 1-16,0 0 2 15,0 0-1-15,9 0-4 0,2-4-3 16,3-4 1-16,-2-2 0 16,2-1 0-16,0 2-2 15,-7-4 0-15,-2 3-2 16,-5 10 0-16,0 0-1 16,-15 0 0-16,-2 5-1 0,2 13-1 15,0-1 0-15,-2 5 0 16,4 1 1-16,8 1 0 15,5-2 0-15,0-2 0 16,11-6-1-16,8-5-3 16,3-6-3-16,8-3-8 15,0-6-6-15,0-3-11 0,0-6-23 16,-3-3-11-16,-5-4-4 16,-4 2 9-16,-11-2 17 0,-5 0 29 15,-2 3 17-15,-4 3 22 16,-6 3 28-16,-2 1 14 15,1 5-3-15,2 0-10 0,9 7-14 16,-7 0-14-16,7 0-9 16,0 12-6-16,4-3-4 15,8 4-2-15,4-1 0 16,1 0 0-16,2-2 0 16,0 3-1-16,5-5 0 0,-7-1 0 15,2-5-1-15,-3 1 1 16,-2-3 0-16,-3 0 1 15,-1-5 0-15,-8-5-1 16,3-2 1-16,-5-4-1 16,0-1 0-16,0 0-2 15,-5-3-3-15,1 5-5 0,-4 0-10 16,6 3-29-16,2 1-37 16,0 11-3-16</inkml:trace>
  <inkml:trace contextRef="#ctx0" brushRef="#br1" timeOffset="156406.6863">8184 8782 357 0,'0'0'5'0,"0"0"3"0,-5 12 1 15,0-2 3-15,0 0-1 16,2 4 0-16,-4 1 1 16,4 0 1-16,1 1-6 15,2-4-2-15,5-2 0 0,5-3-1 16,2-4-1-16,9-3 0 15,-2-5 0-15,4-6 1 16,-4-1-1-16,0-3 0 16,0-5-1-16,-8 3 1 15,-2-3-2-15,-9 3 1 0,0 2-2 16,-11 6 0-16,-3 0-1 16,-4 7-4-16,-8 2-3 15,7 5-8-15,-5 1-13 0,-1-4-44 16,10 8-9-16</inkml:trace>
  <inkml:trace contextRef="#ctx0" brushRef="#br1" timeOffset="157540.1771">8196 8417 370 0,'0'0'6'0,"0"0"2"0,0 0-1 16,0 0 0-1,0 0 1-15,3 10 1 0,1 10-1 16,2 3 0-16,6 6-4 16,0 6-3-16,6 5 1 0,4 4-1 15,3-4-2 1,-2-1-3-16,7-4-5 0,-4-8-7 16,2-7-9-16,-3-5-12 15,-2-8-7-15,-3-4-2 16,-6-6 1-16,-2-6 7 0,-7-9 14 15,-2-2 16-15,-3-2 18 16,-3 2 18-16,-8 1 13 16,3 1 1-16,-3 4-4 15,2 5-4-15,9 9-9 0,-12-2-5 16,12 2-8-16,0 13-6 16,2-3-2-16,8 2-2 15,3-2 1-15,1 0 0 16,6-3 0-16,-3-4 0 15,3-3 1-15,-2-3 1 0,-1-4-1 16,-4-3-1-16,-3 0 1 16,-3-2 0-16,-2 0 0 15,-3 1-1-15,-2 11-1 16,0-15-1-16,0 15-1 0,0 0 0 16,0 0 0-16,0 0-1 15,0 0 0-15,13 3 0 16,-1-1 1-16,1-2 1 0,-1 0 1 15,6-5 0-15,-4-7-1 16,2-3 2-16,-4-4 1 16,-5-4-2-16,0-3 1 15,-7-3 0-15,0 5-1 0,-7-1 0 16,0 3 0-16,-3 4-2 16,-3 6 0-16,4 5-1 15,9 7 0-15,-14 7 0 16,13 7 1-16,1 6-2 0,5 6 0 15,7 1 1-15,-2 0 0 16,5 0 1-16,3 0-2 16,-4-4-1-16,3-6-1 15,-4-3 2-15,-3-6 0 16,-3-3-1-16,-7-5 1 0,13-2-1 16,-13-9 2-16,2-1 0 15,-2 0 2-15,3-3-1 16,-3-2 1-16,0 2 1 0,0 5-1 15,0-2-1-15,0 12-1 16,0-15 0-16,0 15 0 16,0 0 0-16,7-5-2 15,-7 5 1-15,18 0-3 0,-9 5 3 16,2-1 0-16,1 2 0 16,-2 0 1-16,3-1 0 15,-1-2 0-15,-3-3 2 16,2 0 2-16,-1-2 0 0,-10 2-1 15,15-12 1-15,-8 2-1 16,0-3-1-16,-2-1-1 16,0-1-1-16,1 5-2 15,-4-2-1-15,1 5-1 16,-3 7-1-16,1-11 0 0,-1 11 1 16,0 0 1-16,0 11 0 15,0-2-1-15,0 9 1 16,0-6 1-16,0 4 2 0,3 0 0 15,2-1 0-15,0-6 1 16,1 0 1-16,-6-9 1 16,17 0 2-16,-5-6 0 15,0-5 0-15,3 2 0 0,0-8-1 16,0 2 0-16,0 1-2 16,0 1 1-16,-2 3-2 15,1 2 0-15,4 4 1 16,1 4-1-16,6-6-6 0,11 6-67 15,11 0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3:12.0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11465 6299 329 0,'0'0'9'16,"0"0"3"-16,-7-7 3 0,7 7 4 15,0 0-1-15,0 0 0 16,-12-7 2-16,12 7 0 16,0 0-7-16,7-3-4 15,5 3-2-15,6 0-2 0,7 0-1 16,7-4-1-16,3 4 0 15,2-6-3-15,2 6-4 16,0-2-6-16,-3 2-12 16,-10 8-36-16,-7 1-27 0,-6 1-4 15</inkml:trace>
  <inkml:trace contextRef="#ctx0" brushRef="#br0" timeOffset="169.5464">11413 6520 309 0,'0'0'4'16,"0"0"6"-16,0 0 2 16,0 0 4-16,6 2 3 0,3-2 2 15,9 0-2-15,6-2 1 16,11-3-4-16,8 0-8 0,7-7-11 16,7 2-72-16,4 0-4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4:27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5865 9440 76 0,'0'0'5'16,"22"0"3"-16,3 0 1 16,9 3 6-16,12-3-2 0,3 0 2 15,18 0-1-15,12 0 2 16,4 0-5-16,4 0-1 16,2 0-2-16,3 0-3 15,8 0 1-15,5 0-1 0,-4 0 0 16,2 0-1-16,8 0 1 15,-5 0-1-15,6 0 0 16,5 0-2-16,-2 0 1 0,0 0-1 16,1 0 2-16,-2 0 0 15,3 0 0-15,7 0 2 16,-7 0-1-16,0 0 0 16,5 0 2-16,2 2-2 15,3 1 0-15,2-3 0 16,-5 0-2-16,1 0-1 0,2 0 0 15,2 2 0-15,-5-2 1 16,-5 0-1-16,8 3 1 16,-4-3 0-16,3 3 0 0,0-3 0 15,-6 0-1-15,0 0 1 16,9 0-2-16,-2 0 1 16,-8-3-1-16,5 0 0 15,-2 3 0-15,0-2 0 0,4-1 1 16,8 1-1-16,-9-1 0 15,-3 1 0-15,10-3 1 16,-1 3-1-16,-1-3 0 16,1 2 0-16,-2-2 0 0,0 5-1 15,-1-2 1-15,-1 2 0 16,-4-2-1-16,-3 2 1 16,1-3-1-16,7 3 0 15,-11 0 1-15,2 0-1 16,5 0 1-16,0 0-1 0,-3 3 1 15,4-1-1-15,0 0 1 16,-8 1-1-16,8 2 0 16,0 0 1-16,-3 0-1 0,-2-3 0 15,1 3 1-15,-4-3-1 16,3 1 0-16,-2-1 0 16,0 1 0-16,-7-3 1 15,6 3-1-15,-2-2 0 0,0 2 0 16,2-1 0-16,-11 1 1 15,-1 0-1-15,-5-3 0 16,3 1 0-16,-5-1 0 16,1 0 1-16,-5 0-1 0,1 0 0 15,-2 0 0-15,0 0 0 16,1 0 1-16,4 0-1 16,-6-1 0-16,-2 1 0 15,1 0 0-15,-2-3 0 16,1 3 0-16,7 0 0 0,-11 0 0 15,4 0 0-15,0 0 0 16,-1 0 0-16,1 3 0 16,2-3 0-16,-3 1 1 0,1 2-1 15,-1 0 0-15,-2-1 0 16,1 1 0-16,-1 3 0 16,0-4-1-16,4 3 1 0,-7 0 0 15,4-3 0-15,0 1-1 16,3 0 1-16,1-3 0 15,0 1 0-15,0-1 0 16,0 0 0-16,-3 0 0 0,1 0 0 16,-3 0 1-16,-3 0-1 15,-1 0 1-15,-4 0-1 16,1 0 1-16,-1-1-1 16,-2-2 1-16,2 3 0 15,-1-3-1-15,2 1 1 0,-2 2-1 16,10-3 0-16,-8 3 1 15,-4 0 1-15,4 0-2 16,0 0 0-16,-4 0 0 16,1 0 0-16,-2 0 0 0,-2 0 0 15,1 0 0-15,3 3 0 16,2-3 0-16,-1 2 0 16,-3 1 0-16,6 0 0 0,-2-2 0 15,-1 2 1-15,2 0-1 16,-6-1 0-16,-2 2 0 15,-3-4 0-15,1 0 0 16,-1 3 0-16,-1-3 0 16,-1 0 0-16,0 0 0 0,-2 0 0 15,2 0 0-15,-3 3 2 16,4-3-2-16,-3 0 1 16,-8 0 1-16,3 2-1 15,-7 1 1-15,0-3 1 0,-1 2-1 16,-4-2 2-16,3 3-2 15,-1-1 1-15,0 1 0 16,0-3 0-16,0 2 0 16,-1 0 0-16,-4-2 1 0,-3 0 1 15,-7 0-1-15,-10 0 1 16,0 0-1-16,-7 0 0 16,-6 0-1-16,-5 0-1 0,-7 0-3 15,0 0-8-15,13 0-16 16,-13 0-52-16,0 0-1 15</inkml:trace>
  <inkml:trace contextRef="#ctx0" brushRef="#br0" timeOffset="1201.9617">9066 5712 109 0,'0'0'6'0,"0"0"3"15,0 0 3-15,0 0 2 0,0 0 1 16,0 0 4-16,0 0 0 16,0 0 3-16,0 0-1 0,-7 8 0 15,7-8-1-15,0 0 0 16,0 0 0-16,-5 9-1 16,5-9 1-16,0 0 0 15,0 0-4-15,0-8-2 0,5-9-1 16,5-7-1-16,7-15-2 15,6-16-1-15,12-15-3 16,9-8 0-16,5-14-1 0,17-5 1 16,1-4-2-16,4-1-1 15,2 8 0-15,-1 5-1 16,-8 9 0-16,-4 11 0 16,-8 10-1-16,-6 9-1 15,-15 11 1-15,2 11 0 0,-16 6 0 16,-2 10 0-16,-5 1 0 15,-10 11-1-15,10-7 1 16,-10 7-1-16,0 0 0 16,-5 6-1-16,5-6-2 0,-12 14-3 15,4 1-7-15,-4-3-16 16,2 3-56-16,-1 3-3 16</inkml:trace>
  <inkml:trace contextRef="#ctx0" brushRef="#br0" timeOffset="1831.8215">8999 5462 325 0,'0'0'7'0,"0"-9"4"16,0-2 3-16,-3 4 1 15,2-4 1-15,1 4 0 0,-3-3-1 16,3 10 1-16,0 0-6 15,0 0-3-15,0 16-3 16,3 6 1-16,1 7-2 16,1 4 0-16,0 6 1 0,0 3 1 15,-4 1-3-15,6-1 0 16,-5-6-1-16,0-4 1 16,1-3-2-16,0-13 1 15,-1-1 0-15,-2-15 0 16,11 8 1-16,0-11 1 0,4-11 0 15,5-1 0-15,3-8 0 16,7-2 1-16,2-2 0 16,5 0-1-16,0-2-3 15,-1 0 0-15,1 8 0 0,0-1 0 16,-5 5 0-16,-2-1 0 16,-2 7 0-16,-9 2 0 15,-1 3 0-15,-6 2 0 16,-3 4 0-16,-9 0 0 0,11 0 0 15,-11 0 0-15,0 0 0 16,0 0 0-16,2 7 0 16,-2-7 0-16,-2 12 0 0,2-12 0 15,-7 11-15-15,-6-4-37 16,13-7-37-16,0 0 0 16</inkml:trace>
  <inkml:trace contextRef="#ctx0" brushRef="#br0" timeOffset="2981.8723">9969 3918 392 0,'0'0'6'0,"0"0"3"0,-7-6 2 15,7 6 1-15,0 0 1 16,-11-10-1-16,11 10 1 0,0-10 0 16,5 7-5-16,15 3-3 15,5 3-2-15,10 4-1 16,2 3 0-16,6 7-1 0,1 0 1 15,1 8-1-15,-5 3 0 16,-8 1 0-16,-4 3 0 16,-8-1 0-16,-14 1 1 15,-3 2-2-15,-6 1 0 16,-11-6 0-16,-6 3 0 0,-6-7 0 16,-3 0 0-16,0-8 0 15,-4-2 0-15,6-10 0 16,-1-5 0-16,8-5 0 15,3-14 0-15,9-3 0 16,8-9 0-16,6-3 0 0,6-3 0 16,3-1 0-16,9 1 0 15,1 6 0-15,1 0 0 16,-1 4 0-16,2 8-3 0,-8 1-8 16,6 11-20-16,3 1-54 15,-9 6-3-15</inkml:trace>
  <inkml:trace contextRef="#ctx0" brushRef="#br0" timeOffset="7582.7505">10436 3570 298 0,'0'0'8'0,"0"-10"8"16,0 10 3-16,0-18 5 15,0 18 1-15,0-12 1 0,0 12 0 16,-5-17-1-16,5 17-7 16,0 0-7-16,0 14-4 15,0 5-3-15,7 7 0 16,9 4-4-16,-2 5 0 16,9 4 0-16,2 1 0 0,0-3 0 15,2 2 0-15,1-7 0 16,-7-1 0-16,0-5 0 15,-5-3 0-15,-5-3 0 0,-1-9 0 16,-5 0 0-16,-5-11 0 16,0 0 0-16,0 0 0 15,-15-12 0-15,-3-10 0 16,-4-6 0-16,-5-14 0 0,-3 0 0 16,-2-8 0-16,5-1 0 15,-1-5 0-15,6 5 0 16,7 1 0-16,2 6 0 15,8 9 0-15,5 0 0 16,5 3 0-16,5 10 0 0,8 3 0 16,4 2 0-16,3 8 0 15,5 9 0-15,0 0 0 16,-5 9 0-16,4 9 0 16,-9 2 0-16,-6 10 0 15,-3-1 0-15,-11 7 0 0,-3-5 0 16,-9 4 0-16,-6 0 0 15,-4-3 0-15,-3 1 0 16,-2-11 0-16,2 0 0 0,3-3 0 16,4-3 0-16,4-7 0 15,6 4-4-15,8-13-19 16,0 0-35-16,0 12-31 0,10-9-2 16</inkml:trace>
  <inkml:trace contextRef="#ctx0" brushRef="#br0" timeOffset="8392.1048">10173 4655 267 0,'0'0'5'16,"0"0"4"-16,0 0 2 15,0 0 2-15,0 0 3 16,-11-6 1-16,11 6 2 0,0 0 2 15,-12 0-4-15,12 0-3 16,0 0-2-16,0 0-1 16,0 0-1-16,3-4 0 15,9-9-1-15,11-9 0 0,11-6 0 16,9-11 1-16,9-8 0 16,11-10 0-16,16-11-8 15,4-3-2-15,7-1 0 0,3 0 0 16,-1 4 0-16,-6 5 0 15,-4 4 0-15,-9 11 0 16,-9 10 0-16,-13 7 0 16,-12 6 0-16,-9 13 0 0,-11 2 0 15,-6 3 0-15,-13 7 0 16,0 0 0-16,0 0 0 16,0 0 0-16,-2 12 0 15,-9-5 0-15,1 3 0 0,1 5 0 16,-7-3 0-16,4 8-10 15,3 1-80-15,-4 1-3 16</inkml:trace>
  <inkml:trace contextRef="#ctx0" brushRef="#br0" timeOffset="8958.1115">10414 4709 430 0,'0'0'4'0,"0"0"1"15,0 0 1-15,0 0 0 16,5 0 1-16,7 0 0 0,1 0 2 16,6 0-1-16,6 0-3 15,5 5-1-15,5 1-1 16,2 0 0-16,5 7 0 0,-2 4-1 15,-5 0 0-15,-5 10-1 16,-3 3 1-16,-9 5 0 16,-13 8 0-16,-5-2-2 15,-5 4 0-15,-10-3 0 16,-6-3 0-16,-5-4 0 0,-2-3 0 16,-2-9 0-16,6-9 0 15,-4-6 0-15,3-8 0 16,6-5 0-16,4-15 0 15,6-1 0-15,9-11 0 0,0-6 0 16,13-4 0-16,3-1 0 16,4-1 0-16,6 2 0 15,-1-3 0-15,5 11-3 16,-5-7-30-16,-8 10-53 0,15 3-5 16</inkml:trace>
  <inkml:trace contextRef="#ctx0" brushRef="#br0" timeOffset="9387.9714">10968 4459 411 0,'0'0'5'0,"0"0"2"16,0 0 1-16,-13 2 1 16,13-2 0-16,-16 17 1 0,8 1 0 15,0 7 0-15,3 2-4 16,3 7-3-16,2 7 0 15,5-2 1-15,7-1-2 16,3-6 1-16,5-3 0 0,3-7-1 16,3-7 0-16,4-4 2 15,-5-11-4-15,5-5 0 16,-5-8 0-16,0-5 0 0,-4-6 0 16,-7-1 0-16,-7-10 0 15,-2-2 0-15,-5-2 0 16,-12-7 0-16,-6 3 0 15,-7 0 0-15,-1 3 0 0,-4 8 0 16,-2 12 0-16,2 8 0 16,0 9 0-16,5 8 0 15,5 13 0-15,5 5 0 16,10 6 0-16,5 0 0 0,5-1 0 16,10 2 0-16,7-6 0 15,8-2 0-15,2-6-9 16,3-1-12-16,0-8-41 15,-1-7-25-15,1-3-3 16</inkml:trace>
  <inkml:trace contextRef="#ctx0" brushRef="#br0" timeOffset="9549.0555">11341 4388 432 0,'0'0'3'0,"0"0"2"0,2 4 2 15,1 4 0-15,2 4 1 16,3 5 0-16,1 5 0 15,3 5 1-15,3 1-3 16,3 4-8-16,-3-7-13 16,-10 4-67-16,20-1-4 0</inkml:trace>
  <inkml:trace contextRef="#ctx0" brushRef="#br0" timeOffset="10466.1032">15493 5623 323 0,'0'0'6'0,"0"0"1"15,0 0 2-15,0 0 1 0,2-12 4 16,1-1 1-16,4-7 2 15,6-9 1-15,0-11-5 16,11-4-1-16,6-14 0 16,6-11-1-16,15-10 0 0,9-10-1 15,6-8-2-15,14-12-2 16,12-5 3-16,3-4-9 16,6-6 0-16,1 8 0 15,0 3 0-15,-2 9 0 0,-13 12 0 16,-13 18 0-16,-12 15 0 15,-17 15 0-15,-10 9 0 16,-13 17 0-16,-7 6 0 16,-15 12 0-16,0 0 0 15,0 0 0-15,0 0 0 0,-12 14 0 16,-4 2-10-16,4 1-78 16,-10 11-3-16</inkml:trace>
  <inkml:trace contextRef="#ctx0" brushRef="#br0" timeOffset="10981.2723">15456 5071 352 0,'0'0'5'16,"0"0"3"-16,0 0 1 0,0 0 0 15,0 0-1-15,-3 14 2 16,0 1 0-16,0 10 0 0,-1 5-4 15,-1 10-2-15,0 7 0 16,-5 2 1-16,0 3 0 16,-2-3 0-16,-4 0-1 15,7-6 1-15,-7-6-1 0,6-4 0 16,3-9 0-16,0-6-2 16,7-6 1-16,0-12-1 15,12 0 1-15,9-8-1 0,8-11 0 16,11-8 1-1,10-11 1-15,12-4-1 0,7-9-1 16,5 1 0 0,5-5 0-16,2 6 0 0,-4 7-1 15,-7-1-1-15,-10 12-1 16,-9 8-3-16,-10 3-5 0,-9 13-10 16,-10-1-29-16,-4 4-38 15,-6 1-2-15</inkml:trace>
  <inkml:trace contextRef="#ctx0" brushRef="#br0" timeOffset="11603.5918">16920 3151 385 0,'0'0'6'0,"0"0"4"16,-5-10 2-16,5 10 2 0,-5-13 1 16,5 13 0-1,0-12 1-15,0 2 0 0,10 8-5 16,9-4-4-16,8 6-3 15,1 6-4-15,4 6 0 16,4 6 0-16,-2 7 0 0,-1 4 0 16,-8 3 0-16,-6 6 0 15,-9-2 0-15,-5 2 0 16,-5-1 0-16,-11-3 0 16,-3-4 0-16,-8 3 0 15,-2-11 0-15,1-3 0 0,-5-6 0 16,6-6 0-16,-1-7 0 15,4-5 0-15,4-10 0 0,7-9 0 16,6-3 0-16,2-4 0 16,7-3 0-16,8-2 0 15,10-5 0-15,2 4 0 16,5 2 0-16,2 0 0 16,3 6-12-16,-3 14-52 0,1-10-23 15,-3 5-1-15</inkml:trace>
  <inkml:trace contextRef="#ctx0" brushRef="#br0" timeOffset="12452.3154">17372 2938 363 0,'0'0'8'0,"0"0"2"16,0 0 3-16,0 0 2 15,-10-10 2-15,10 10 1 16,0 0 0-16,-10-11 2 16,10 11-7-16,0 0-3 0,-5-9-4 15,5 9-6-15,0 0 0 16,0 0 0-16,0 0 0 16,0 0 0-16,0 0 0 15,0 0 0-15,0 0 0 0,0 0 0 16,0 0 0-16,0 0 0 15,0 0 0-15,0 0 0 16,0 0 0-16,0 0 0 16,0 0 0-16,0 0 0 0,0 0 0 15,0 0 0-15,0 0 0 16,0 0 0-16,0 0 0 16,0 0 0-16,0 0 0 0,0 0 0 15,0 0 0-15,0 0 0 16,0 0 0-16,0 0 0 15,0 0 0-15,0 0 0 16,0 0 0-16,0 0 0 16,0 0 0-16,0 0 0 0,0 0 0 15,0 0 0-15,0 0 0 16,0 0 0-16,0 0 0 16,3 14 0-16,4 2 0 0,6 1 0 15,1 5 0-15,1 3 0 16,4 3 0-16,2 1 0 15,2-4 0-15,-7 1 0 16,0-2 0-16,-2-2 0 16,-1-5 0-16,-1-2 0 15,-7-1 0-15,0-3 0 0,-5-11 0 16,6 7 0-16,-6-7 0 16,-6-3 0-16,-4-9 0 0,-4-2 0 15,-4-9 0-15,-5-4 0 16,-7-8 0-16,9 0 0 15,-7-4 0-15,4-1 0 16,1 1 0-16,6-1 0 16,2 5 0-16,10 3 0 0,5 8 0 15,0 0 0-15,10 5 0 16,5 4 0-16,3 3 0 16,8 7 0-16,2-3 0 15,1 8 0-15,1 6 0 0,-2 4 0 16,-3 2 0-16,-8 10 0 15,-2 1 0-15,-13 1 0 16,-2 3 0-16,-9 0 0 16,-9 0 0-16,-5 4 0 15,-2-4 0-15,4 0 0 0,-9 1-38 16,5-3-48-16,6-1-3 16</inkml:trace>
  <inkml:trace contextRef="#ctx0" brushRef="#br0" timeOffset="12816.1527">16987 3846 419 0,'0'0'4'0,"0"0"1"15,2-4 2-15,11-8 1 16,6-6 2-16,9-6 2 16,9-11 1-16,13-8 2 15,12-8-2-15,10-2-8 16,12-7-5-16,-1-3 0 0,4 1 0 16,-2-3 0-16,-7 8 0 15,-8 3 0-15,-8 2 0 0,-12 13 0 16,-13 3 0-16,-10 14 0 15,-11 3 0-15,-6 9 0 16,-10 10 0-16,0 0 0 16,-12 7 0-16,1 6 0 15,-4 1-2-15,0-5-83 0,1 19-6 16</inkml:trace>
  <inkml:trace contextRef="#ctx0" brushRef="#br0" timeOffset="13230.505">17375 3855 427 0,'0'0'5'0,"0"0"2"15,0 0 1-15,-11-4 2 16,11 4 0-16,0 0 0 0,3-6 1 15,5 3-1-15,8 3-3 16,5 0-4-16,1 4 0 16,11 7-3-16,-6 7 0 15,3 6 0-15,-3 5 0 0,-5 4 0 16,-2 9 0-16,-10 0 0 16,-4 1 0-16,-6 1 0 15,-11 1 0-15,-3-6 0 16,-12-5 0-16,4-6 0 15,-8-6 0-15,0-2 0 0,0-10 0 16,5-8 0-16,3-4 0 16,1-15 0-16,13-5 0 15,2-9 0-15,9-3 0 0,12-5 0 16,7-9 0-16,3 1 0 16,13 2-9-16,-4 1-40 15,8-6-39-15,1 9 0 16</inkml:trace>
  <inkml:trace contextRef="#ctx0" brushRef="#br0" timeOffset="13614.2649">17817 3664 438 0,'0'0'1'0,"0"0"2"16,-3 7 3-16,-2 6 0 0,0 6 2 16,1 3-1-16,-1 10 2 15,2 6-1-15,1-2 0 16,2 4-3-16,5-2-1 15,7-4-1-15,3-6-1 0,5-8 1 16,5-5-3-16,-3-11 0 16,8-4 0-16,-5-10 0 15,-3-6 0-15,0-9 0 16,-6-6 0-16,-7-5 0 16,-4-7 0-16,-5-1 0 0,-7-4 0 15,-8 1 0-15,-7 5 0 16,-5 8 0-16,1 6 0 15,-3 9 0-15,1 12 0 0,1 7 0 16,4 16 0-16,6 12 0 16,4-2 0-16,11 11 0 15,2-1 0-15,13-2 0 16,9 1 0-16,10-10 0 16,6-8 0-16,8-5 0 0,-3-12-17 15,4-9-68-15,1-4-3 16</inkml:trace>
  <inkml:trace contextRef="#ctx0" brushRef="#br0" timeOffset="14585.7927">18230 3842 416 0,'0'0'7'0,"0"0"2"16,0 0 2-16,0 0 2 15,0-12 1-15,0 12 0 0,0-18 0 16,2 6-1-16,7-5-13 15,5-1 0-15,0 3 0 16,6-2 0-16,1 0 0 16,0 7 0-16,-1 3 0 15,1 4 0-15,-5 6 0 0,-3 8 0 16,-8 9 0-16,-5 3 0 16,0 7 0-16,-7-1 0 15,-6 1 0-15,1 3 0 0,-3-6 0 16,3-3 0-16,2-7 0 15,2-1 0-15,8-16 0 16,0 0 0-16,22 2 0 16,3-10 0-16,8-11 0 0,6-9 0 15,4-3 0-15,6-2 0 16,-4 1-32-16,3-7-56 16,1 1-4-16</inkml:trace>
  <inkml:trace contextRef="#ctx0" brushRef="#br0" timeOffset="15361.4826">21350 5409 315 0,'0'0'7'15,"0"0"2"-15,0 0 2 16,0 0 2-16,0 0 4 0,-3 12 3 15,3-12 0-15,0 0 2 16,5-6-4-16,2-14-3 16,8-5-2-16,5-16 0 15,12-14-3-15,11-15-2 16,9-16-8-16,15-18 0 16,12-8 0-16,11-12 0 0,8 1 0 15,3 4 0-15,-2 7 0 16,1 5 0-16,-9 16 0 15,-3 11 0-15,-8 11 0 0,-16 15 0 16,-4 4 0-16,-14 11 0 16,-7 0 0-16,-10 11 0 15,-9 6 0-15,-5 7 0 0,-10 5 0 16,-5 10 0-16,-5-10 0 16,-3 14 0-16,-9 4 0 15,-3 0-82-15,-4 11-10 16</inkml:trace>
  <inkml:trace contextRef="#ctx0" brushRef="#br0" timeOffset="15850.6451">21212 5112 348 0,'0'0'6'0,"0"-9"5"0,0 9 3 15,0-15 2-15,0 5-1 16,0 0 1-16,0 10-2 15,0-15 1-15,0 15-5 16,0 0-5-16,5 18-2 16,-1 3-2-16,-1 10 1 0,-3 1-1 15,0 12 2-15,0 3-1 16,-7 3 2-16,-2-3 0 16,-1-2-1-16,-1-6 0 15,2-9 0-15,2-5-1 0,4-8 1 16,3-17 0-16,10 5-1 15,8-8 0-15,9-14-2 0,8-5 0 16,7-7 0-16,8-4 0 16,4-4 0-16,3-3 0 15,0 3 0-15,3 5 0 16,-5 0-7-16,-5 5-10 16,-8 4-30-16,-3 4-40 0,-1 4 0 15</inkml:trace>
  <inkml:trace contextRef="#ctx0" brushRef="#br0" timeOffset="16536.3525">22692 2989 422 0,'0'0'5'0,"0"0"2"15,-5-12 2-15,5 12 0 16,0-14 0-16,0 4 1 16,10 3 1-16,2-1-1 0,5 5-4 15,9 3-2-15,1 8-2 16,0 7 1-16,3 2-1 16,0 5 0-16,-2 5-2 15,-9 1 0-15,1 7 0 0,-8-4 0 16,-4 5 0-16,-5-5 0 15,-6 1 0-15,-7-1 0 16,-7-4 0-16,-3-5 0 16,-3-5 0-16,-2-2 0 0,-3-10 0 15,4-5 0-15,2-2 0 16,-1-13 0-16,6-8 0 16,7-7 0-16,2-4 0 15,8-5 0-15,5-4 0 0,11-1 0 16,6 2 0-16,2 0 0 15,9 4-5-15,-1 6-16 16,6-2-39-16,-1 6-24 16,-2 3-4-16</inkml:trace>
  <inkml:trace contextRef="#ctx0" brushRef="#br0" timeOffset="16967.7983">23127 2655 404 0,'0'0'4'0,"0"0"3"16,0 0 1-16,-8 0 1 0,8 0 1 15,-9 15 0-15,4 0 3 16,0 9-1-16,4 5-2 16,1-3-5-16,6 6-1 15,4 3 0-15,2 0-1 0,1-5-1 16,1-4-1-16,-1-5-1 16,1-4 0-16,-6-4 2 15,2-4 1-15,-10-9-3 16,0 0 0-16,0 0 0 0,2-7 0 15,-2-5 0-15,-4-13 0 16,-7-3 0-16,4-9 0 16,-3-5 0-16,1 0 0 15,0-5 0-15,2 5 0 0,3-3 0 16,4 11 0-16,0 6 0 16,0 6 0-16,7 7 0 15,5 5 0-15,8 10 0 16,2 0 0-16,4 13 0 0,-5 1 0 15,0 6 0-15,-4 8 0 16,-7-1 0-16,-5 2 0 16,-8 3 0-16,-12 1 0 15,-4-3 0-15,-9-4 0 16,1 7 0-16,-5-8-16 0,4 2-27 16,9 0-43-16,-4-2-1 15</inkml:trace>
  <inkml:trace contextRef="#ctx0" brushRef="#br0" timeOffset="17280.9849">22802 3582 416 0,'0'0'5'0,"0"0"2"16,0 0 3-16,0-7-2 15,0 7 4-15,12-23 1 16,8 5 1-16,4-3 1 0,12-12-4 16,13-5-11-16,10-1 0 15,12-8 0-15,-3-3 0 16,7 2 0-16,0-5 0 16,-1 7 0-16,-4 3 0 0,-13 6 0 15,-12 5 0-15,-8 11 0 16,-9 7 0-16,-10 7 0 15,-18 7 0-15,0 7-19 0,0 11-69 16,-18 2-3-16</inkml:trace>
  <inkml:trace contextRef="#ctx0" brushRef="#br0" timeOffset="17664.0739">23080 3706 431 0,'0'0'4'16,"0"0"2"-16,0 0-1 15,0 0 1-15,0 0-1 0,0 0 1 16,9-3-1-16,2 3 0 16,8 3-3-16,-1 4-2 15,4 3 0-15,0 5 0 0,-2 2 0 16,3 6 0-16,-6 1 0 15,-1 1 0-15,-7-1 1 16,-4 5-1-16,-5-3 0 0,-5-1 1 16,-8-3 0-16,-6-2 0 15,-4 0 0-15,-2-5 1 16,-2-7-1-16,-2-1 1 0,6-7 0 16,1-7 1-16,1-9 0 15,9-5-1-15,5-5 1 16,7-3-2-16,7-3 1 15,8-5-1-15,10 2-3 16,2-2-6-16,13 7-15 16,10 0-59-16,-11 0-3 15</inkml:trace>
  <inkml:trace contextRef="#ctx0" brushRef="#br0" timeOffset="18112.3417">23462 3492 417 0,'0'0'4'0,"0"0"1"16,0 0 1-16,-5 6 0 0,0 3 1 15,3 9 0-15,0-4 1 16,-4 11 1-16,4 3-4 16,0 1-1-16,2 0-1 0,2 2 1 15,6-4-2-15,1-2 1 16,2-5-1-16,1-6 1 15,6-3 0-15,-4-6 0 16,4-5 1-16,-1-3-1 16,1-10 0-16,-6-1-3 0,-3-9 0 15,-2-1 0-15,-1-8 0 16,-6-8 0-16,-7 1 0 16,-4-4 0-16,-5 1 0 15,-2 3 0-15,-5 3 0 16,1 7 0-16,-3 10 0 0,0 6 0 15,5 13 0-15,0 0 0 16,6 13 0-16,4 6 0 16,4 3 0-16,6 3 0 0,10 2 0 15,6 0 0-15,6 0 0 16,5-1 0-16,3-6 0 16,2-4 0-16,1-3-12 0,1-13-65 15,2 0-11-15</inkml:trace>
  <inkml:trace contextRef="#ctx0" brushRef="#br0" timeOffset="19286.171">23818 3555 396 0,'0'0'7'0,"0"0"2"15,0 0 3-15,0 0 2 16,0-13 1-16,0 13 1 16,2-15 0-16,5 2 1 15,2 1-8-15,3 1-9 16,0-2 0-16,6 1 0 0,-3 2 0 16,2-4 0-16,-3 7 0 15,2 2 0-15,-3 3 0 16,-2 2 0-16,-3 0 0 0,-8 0 0 15,12 2 0-15,-12-2 0 16,6 16 0-16,-6-3 0 16,0-1 0-16,-3 2 0 15,-1 1 0-15,-2 5 0 0,1-6 0 16,0 4 0-16,2 0 0 16,-1-6 0-16,4 1 0 15,0-4 0-15,0-9 0 0,7 13 0 16,5-12 0-16,3 2 0 15,2-3 0-15,1 0 0 16,2 3 0-16,0-3 0 16,0 0 0-16,-6 0 0 15,2 2 0-15,-7 1 0 16,-9-3 0-16,11 8 0 0,-11-8 0 16,-2 12 0-16,-7-2 0 15,-4 2 0-15,-6 4 0 16,0-3 0-16,-13 5 0 15,-2 2 0-15,2-3 0 0,2 3 0 16,-2-3-2-16,9-17-77 16,7 15-9-16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5:15.8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7572 5997 246 0,'0'0'12'15,"0"0"3"-15,8 7 4 0,-8-7 1 16,0 0 2-16,9 3 1 16,-9-3 4-16,0 0-2 15,4-15-8-15,-4-2-2 16,0-3-4-16,0-7 0 0,-6-5-1 16,1-5-2-16,-5-9-1 15,-3 0-1-15,-1-6-1 16,-9-5-1-16,-6-1 0 15,-6 0-2-15,-2-2 0 0,-5 1-2 16,-6-3 0-16,-4 1 0 16,5 7 0-16,-8-3 0 15,5 9 0-15,1-1 0 16,-3 3 0-16,3 8 0 16,3 1 0-16,2 6 0 0,1 1 0 15,6 2 0-15,-1 3 0 16,1 6 0-16,9 2 0 15,0 5 0-15,10-1 0 16,0 3 0-16,6 2 0 16,5 5 0-16,7 3 0 0,-11-4 0 15,11 4 0-15,0 0 0 16,0 0 0-16,0 4 0 16,0-4 0-16,3 11 0 0,0-1 0 15,-3-10 0-15,14 17 0 16,-6-6-9-16,0-2-8 15,1-1-15-15,1 1-56 0,8 1 1 16</inkml:trace>
  <inkml:trace contextRef="#ctx0" brushRef="#br0" timeOffset="911.0208">7352 5967 278 0,'0'0'9'15,"0"0"5"-15,0 0 2 0,0 0 5 16,0 0 0-16,-3-7 4 15,3 7 0-15,0 0 0 16,0 0-7-16,0 0-4 0,0 0-4 16,0 0-2-16,0 0-1 15,0 0-2-15,5 0 0 16,5 3-1-16,-1 1 0 16,7 4-2-16,0-1-2 15,5 1 0-15,1 2 0 0,0 2 0 16,3-3 0-16,0 2 0 15,2-2 0-15,-2 2 0 16,1-4 0-16,-5 1 0 16,-1-4 0-16,-2 2 0 0,-3-1 0 15,-2-1 0-15,-6 1 0 16,1-2 0-16,-8-3 0 0,15 5 0 16,-15-5 0-16,0 0 0 15,9 0 0-15,-9 0 0 16,3-10 0-16,-1-2 0 15,-2-3 0-15,1-8 0 0,-1 1 0 16,4-5 0-16,-2-3 0 16,1-2 0-16,-2 2 0 15,6 1 0-15,-5-1 0 16,3 2 0-16,-3 3 0 16,3 4 0-16,0 1 0 0,-3 7 0 15,0-2 0-15,2 7 0 16,-4 8 0-16,5-12 0 15,-5 12 0-15,0 0 0 16,0 0 0-16,0 0 0 16,0 0 0-16,0 12 0 0,0 6-81 15,0-18-11-15</inkml:trace>
  <inkml:trace contextRef="#ctx0" brushRef="#br0" timeOffset="1843.6199">5823 4420 378 0,'0'0'7'0,"0"-11"1"16,0 11 2-16,-6-12 2 0,1 3 2 15,-4-2 0-15,-2 1 2 16,-3 2 0-16,-4 4-5 15,-1 1-3-15,-4 3-1 16,-2 7-2-16,0 5-2 0,-2 9-1 16,-2 1-2-16,8 5 0 15,1 3 0-15,6 0 0 16,3 5 0-16,9-8 0 16,2 2 0-16,13-5 0 15,4-8 0-15,3-3 0 16,5-9 0-16,7-4 0 0,0-7 0 15,1-7 0-15,-3-9 0 16,-3-2 0-16,-3-5 0 16,-9-2 0-16,-4 0 0 15,-4-3 0-15,-4 4 0 0,-3 0 0 16,-6 6 0-16,-4 3 0 16,3 8 0-16,0 2 0 0,7 12 0 15,-13-5 0-15,13 5 0 16,0 12 0-16,0 2 0 15,10 4 0-15,0 4 0 16,3 3 0-16,6 2 0 0,1-2 0 16,1-4 0-16,-1 0 0 15,4-6 0-15,-8 2 0 16,3-7 0-16,-5-3 0 16,2-2 0-16,-7-2 0 15,4-1-33-15,9-2-56 16,-22 0-4-16</inkml:trace>
  <inkml:trace contextRef="#ctx0" brushRef="#br0" timeOffset="2646.865">5939 3899 374 0,'0'0'7'0,"0"0"4"15,0 0 2-15,-2-10 2 16,2 10 3-16,-5-9-2 16,5 9 3-16,-5-11-1 15,5 11-6-15,0 0-4 0,0 0-8 16,-5 6 0-16,5 8 0 16,5 3 0-16,5 5 0 15,-1 3 0-15,4 3 0 16,-3-1 0-16,5-3 0 15,0-1 0-15,-6-3 0 0,2-3 0 16,-1-4 0-16,-10-13 0 16,7 15 0-16,-7-15 0 15,0 0 0-15,0 0 0 0,0-8 0 16,0-4 0-16,-7-9 0 16,-3-1 0-16,-1-5 0 15,-1-4 0-15,3-2 0 16,-5 5 0-16,5-1 0 0,-1 9 0 15,2 0 0-15,1 6 0 16,0 4 0-16,7 10 0 16,0 0 0-16,0 0 0 0,-5 12 0 15,5 6 0-15,5-1 0 16,4 5 0-16,-1 2 0 16,2-1 0-16,0 1 0 15,-1-3 0-15,2-4 0 16,-6-2 0-16,2-6 0 0,-2 1 0 15,-5-10 0 1,6 16 0-16,-6-16-24 0,0 0-63 16,0 0-4-16</inkml:trace>
  <inkml:trace contextRef="#ctx0" brushRef="#br0" timeOffset="4109.5084">14165 4768 290 0,'0'0'8'0,"0"0"3"16,0 0 3-16,-5-9 3 15,5 9-1-15,0 0 3 16,-2-10 0-16,2 10 2 16,0 0-6-16,9 12-2 15,4 5-3-15,9 5-1 0,5 6-1 16,8 7 1-16,7 6-1 15,3 7-1-15,5 0-2 16,0 8 0-16,0 0-1 16,0 4-1-16,-1 0-3 0,-4-1 0 15,-3-4 0-15,-8-4 0 16,2-1 0-16,-6-3 0 16,-4-2 0-16,-5-3 0 15,-8-6 0-15,-2 5 0 0,-3-4 0 16,-3-3 0-16,-3-1 0 15,-2-6 0-15,0-5 0 16,0-2 0-16,0-2 0 0,0-8 0 16,0-10 0-16,0 10 0 15,0-10 0-15,0 0 0 16,0 0 0-16,0 0 0 16,0-6 0-16,0 6 0 15,-2-12 0-15,2 12-14 16,-3-15-33-16,3 15-42 0,0-15 1 15</inkml:trace>
  <inkml:trace contextRef="#ctx0" brushRef="#br0" timeOffset="4619.2374">14719 5851 400 0,'0'0'6'0,"0"0"3"0,0 0 1 15,-7-9 1-15,7 9 1 16,0 0 0-16,0 0 1 16,0 0 1-16,0 0-6 15,0 0-2-15,0 0-2 0,15 0 0 16,-5 7-2-1,4 3-2-15,3 0 0 0,0-1 0 16,2 4 0-16,1-1 0 16,-1 1 0-16,-4-4 0 15,4 1 0-15,-3 2 0 0,-4-4 0 16,1 0 0-16,-5-4 0 16,-8-4 0-16,13 3 0 15,-13-3 0-15,7-7 0 16,-5-3 0-16,1-8 0 0,1-7 0 15,1-2 0-15,3-5 0 16,2-6 0-16,5 4 0 16,-2-4 0-16,0 1 0 15,3 8 0-15,-2 0 0 0,-3 6 0 16,1 3 0-16,-7 5 0 16,0 3 0-16,-3 2 0 15,1 1 0-15,-3 9 0 0,0-11 0 16,0 11 0-1,0 0-6-15,-10-4-83 0,10 4-1 16</inkml:trace>
  <inkml:trace contextRef="#ctx0" brushRef="#br0" timeOffset="5478.463">13724 4193 391 0,'0'0'6'0,"0"0"3"15,-1-12 1-15,1 12 1 16,-13-12 1-16,3 2 0 0,-7 2 2 16,-3 0 0-16,-5 7-6 15,0 1-1-15,-2 7-2 16,-3 7-1-16,3 6-1 16,-1 6 0-16,9 3-1 0,0 6-2 15,9-3 0-15,7 2 0 16,3-2 0-16,7-3 0 15,7-8 0-15,8-1 0 0,6-10 0 16,4-5 0-16,1-5 0 16,-1-7 0-16,0-6 0 15,-2-6 0-15,-6-4 0 0,-5-7 0 16,-9-2 0-16,-6-4 0 16,-1-2 0-16,-3 1 0 15,-7 5 0-15,-2 2 0 16,2 5 0-16,2 5 0 15,-3 9 0-15,8 11 0 0,0 0 0 16,0 9 0-16,6 9 0 16,4 6 0-16,3 2 0 15,1 3 0-15,6 5 0 16,1 1 0-16,-2-2 0 16,3-2 0-16,-4-6 0 0,4 0-8 15,-4-10-37-15,0-5-43 16,-2-3-2-16</inkml:trace>
  <inkml:trace contextRef="#ctx0" brushRef="#br0" timeOffset="5988.3751">13889 3846 438 0,'0'0'3'0,"0"0"3"15,-7-9 1-15,7 9 2 16,-11-15 0-16,6 7 1 16,3-4 1-16,0 2-1 0,2-4-2 15,7 3-8-15,6-1 0 16,1 4 0-16,2 3 0 16,5 1 0-16,-3 4 0 15,2 3 0-15,-6 6 0 0,2 4 0 16,-4 12 0-16,-7-1 0 15,0 3 0-15,-5 3 0 16,0 3 0-16,-8-7 0 0,-2 1 0 16,-2-3 0-16,0-4 0 15,5-3 0-15,-4-8 0 16,11-9 0-16,-5 14 0 16,5-14 0-16,11-1 0 0,5-9 0 15,8 0 0-15,1-5 0 16,2-3 0-16,3-1 0 15,-3 3 0-15,0 1 0 16,-2 4 0-16,-5 1 0 16,-8 2 0-16,-1 4 0 0,-11 4 0 15,9-3 0-15,-9 3 0 16,0 0 0-16,0 0 0 16,0 0 0-16,0 0 0 15,0 3 0-15,0-3 0 0,0 0 0 16,0 0 0-16,0 0-64 15,0 0-29-15</inkml:trace>
  <inkml:trace contextRef="#ctx0" brushRef="#br0" timeOffset="7282.0607">19948 4357 270 0,'0'0'9'0,"0"0"4"0,0 0 3 16,-8-10 5-16,8 10 0 16,-8-10 3-16,8 10 0 0,0 0 0 15,-12-9-8-15,12 9-3 16,0 0-3-16,5 14-2 16,7 8-1-16,4 3-2 15,9 10 0-15,1 7 1 0,4 5-1 16,8 10 2-16,-1 1-2 15,2-2-3-15,2 6-2 16,-2-2 0-16,2-1 0 0,-3 6 0 16,3-7 0-16,-4 0 0 15,0 0 0-15,-2 0 0 16,-2-1 0-16,1-2 0 16,-8 0 0-16,4-6 0 0,-7 3 0 15,-2-5 0-15,-5 1 0 16,0-2 0-16,-2-4 0 15,2 0 0-15,-2-5 0 16,2-2 0-16,-2-3 0 16,-1-2 0-16,1-8 0 0,-1 3 0 15,0-5 0-15,-6 0 0 16,1-10 0-16,-4 0 0 16,-4-10 0-16,6 14 0 15,-6-14 0-15,2 10 0 0,-2-10 0 16,0 0 0-16,0 0 0 15,0 8 0-15,0-8 0 16,0 0 0-16,0 0 0 0,-2 0 0 16,2 0-59-16,0 0-31 15,-17-3-1-15</inkml:trace>
  <inkml:trace contextRef="#ctx0" brushRef="#br0" timeOffset="7742.1729">20531 5943 460 0,'0'0'4'0,"0"0"2"16,0 0 1-16,0 0 0 15,0 0 0-15,0 0 2 16,6 0 0-16,-6 0-7 16,17 10-2-16,-5 0 0 0,2 0 0 15,5 2 0-15,3 0 0 16,-3 3 0-16,2-6 0 16,-1 4 0-16,-1 0 0 15,-3-1 0-15,-4-4 0 16,-2-4 0-16,0 2 0 0,-10-6 0 15,9 5 0-15,-9-5 0 16,0 0 0-16,0-5 0 16,0-2 0-16,0-10 0 15,-4-2 0-15,4-8 0 0,0-2 0 16,0-6 0-16,0-5 0 16,7 3 0-16,3-5 0 15,0 7 0-15,-3 0 0 0,6 8 0 16,-8 0-24-16,2 7-65 15,-2 1-3-15</inkml:trace>
  <inkml:trace contextRef="#ctx0" brushRef="#br0" timeOffset="8590.9437">19766 3859 376 0,'0'0'7'0,"0"-10"1"0,0 10 3 15,0-18 0-15,-2 7 2 16,-2 1 1-16,0-5 1 16,-5 3 0-16,-2 4-5 15,-2 4-2-15,-3 4-3 16,-7 0 0-16,-2 9-1 0,-3 3-2 16,1 8 1-16,-1 2-2 15,5 3 2-15,2 8-3 16,3-7 0-16,9 6 0 15,6-3 0-15,6-5 0 16,11-4 0-16,2-11 0 0,9 1 0 16,2-10 0-16,5 0 0 15,-2-7 0-15,0-5 0 16,-2-8 0-16,-8-2 0 0,0-4 0 16,-7 2 0-16,-5-1 0 15,-3-1 0-15,-5 3 0 16,0 3 0-16,-2 5 0 0,-1 5 0 15,3 10 0-15,-11-2 0 16,11 2 0-16,0 12 0 16,0 3 0-16,3-1 0 15,5 6 0-15,5 4 0 16,2-5 0-16,0-2 0 0,2 1 0 16,5-6 0-16,-2-2-8 15,5-15-65-15,0 5-17 16</inkml:trace>
  <inkml:trace contextRef="#ctx0" brushRef="#br0" timeOffset="9127.6859">20034 3765 438 0,'0'0'5'0,"0"0"1"15,-12-12 2-15,12 12 0 0,-7-8 2 16,7 8-1-16,-6-18 2 16,6 9-1-16,6-1-4 15,6 1-6-15,3-2 0 0,4 2 0 16,2 1 0-16,1 4 0 16,-3 1 0-16,-1 3 0 15,-3 0 0-15,-2 7 0 16,-6 3 0-16,-5 2 0 15,-2 3 0-15,0 2 0 16,-9 3 0-16,2-2 0 16,-4 2 0-16,4-5 0 0,-3 1 0 15,2 0 0-15,3-4 0 16,3-3 0-16,2 2 0 16,4-2 0-16,7 0 0 0,1 0 0 15,4-3 0-15,-2-2 0 16,6 1 0-16,-5 0 0 15,2-2 0-15,-6 1 0 0,6-2 0 16,-8 4 0-16,-9-6 0 16,10 10 0-16,-10-10 0 15,-2 12 0-15,-8-8 0 16,-4 5 0-16,-7-2 0 16,-1 6 0-16,-3-4 0 0,-3 2 0 15,1-4 0-15,0 3 0 16,5-1 0-16,2-4 0 15,5 3-3-15,-3 1-65 16,18-9-20-16</inkml:trace>
  <inkml:trace contextRef="#ctx0" brushRef="#br0" timeOffset="38420.8539">8119 12143 329 0,'0'0'8'15,"0"0"3"-15,0 0 4 16,12-7 3-16,-12 7 1 0,0 0-1 15,11-5 0-15,-11 5 2 16,7 5-8-16,-2 10-3 16,0 6-3-16,2 12-1 15,-1 9 0-15,1 10 0 0,3 13 0 16,3 4-1-16,-6 3 0 16,3 4-4-16,0 1 0 15,-6-5 0-15,4-5 0 0,-3-5 0 16,-3-10 0-16,2-8 0 15,0-3 0-15,-4-11 0 16,3-10 0-16,-3-7 0 16,0-2-13-16,0-11-7 15,0 0-38-15,-13-12-29 0,8-8-3 16</inkml:trace>
  <inkml:trace contextRef="#ctx0" brushRef="#br0" timeOffset="38922.7175">8085 12116 357 0,'0'0'6'0,"0"0"3"16,0 0 4-16,-5-10 0 0,5 10 1 15,0 0 0-15,-6-9 0 16,6 9 1-16,-5 4-6 16,0 9-3-16,1 4-3 15,-1 0-2-15,-2 6 0 0,-4 4 0 16,1 0 0-16,3-2-1 16,-2-3 1-16,3-1-1 15,-1-7 1-15,-1-2 0 16,6-2 0-16,2-10 1 15,0 0 0-15,-13 5 0 16,13-5-1-16,0-20 1 0,0 2 0 16,5-3-1-16,3-4 0 15,4-3 0-15,2 1 0 16,2-5 0-16,6 5 0 0,0 2 1 16,-2 0 0-16,1 7-1 15,-2 1 1-15,-4 7-1 16,2 3 0-16,-2 7-1 15,3 7 1-15,2 8 0 0,-3 5 1 16,-1 5-2-16,8 5 0 16,-2-1-3-16,1 3-4 15,4 4-15-15,0-7-61 16,-4-5-4-16</inkml:trace>
  <inkml:trace contextRef="#ctx0" brushRef="#br0" timeOffset="39505.2207">8510 12782 444 0,'0'0'4'16,"0"0"0"-16,0 0 1 16,0 0 1-16,2 10 0 0,5 2 0 15,1 9 1-15,5 4 1 16,-4 4-4-16,9 3-2 15,-1 6 1-15,-2 1-1 16,2-4-1-16,-1 0 0 16,-4-9-1-16,-2-4-1 0,-5-4 2 15,-3-5-1-15,1-3 1 16,-3-10-1-16,-7 4 1 0,-2-4 1 16,0-4-1-16,-1-6 0 15,0-3 1-15,0-2-2 16,5-2 0-16,3 0 0 15,2 0 0-15,5-1 0 0,7 6 0 16,5-1 0-16,4 7 0 16,0 5-2-16,4 1 2 15,-2 0-1-15,2 9 0 0,-8 2 0 16,-2 4-1-16,-10 4 1 16,-5-1-1-16,-3 2-1 15,-12-4-1-15,-4 1-1 16,-8 1-2-16,2-3-3 15,-5-2-6-15,7-3-20 16,11-6-48-16,-3-4-1 0</inkml:trace>
  <inkml:trace contextRef="#ctx0" brushRef="#br0" timeOffset="39672.7565">8954 13038 438 0,'0'0'3'0,"0"0"3"15,0 20 0-15,0-6 1 16,0 6-1-16,0 2 1 0,0 6-1 16,0 4-4-16,0-5-24 15,0 2-60-15,4 2-3 16</inkml:trace>
  <inkml:trace contextRef="#ctx0" brushRef="#br0" timeOffset="129976.9816">8411 9839 356 0,'0'0'7'16,"0"-9"5"-16,0 9 2 15,-9-15 2-15,5 4 1 16,-1 5 2-16,-2-7 0 16,-4 2 1-16,11 11-6 0,-17-12-5 15,7 10-1-15,-5 2-8 16,1 12 0-16,-2 1 0 15,-2 9 0-15,6 3 0 16,-2 2 0-16,3 3 0 0,9 3 0 16,2-4 0-16,6-2 0 15,8-5 0-15,5-2 0 16,6-7 0-16,3-3 0 0,4-8 0 16,0-2 0-16,1-7 0 15,-3-5 0-15,-3-6 0 16,-2-5 0-16,-8-4 0 15,-7 0 0-15,-2-6 0 0,-8 1 0 16,-12 1 0-16,-5 0 0 16,-3 4 0-16,-9 5 0 15,3 10 0-15,-7 4 0 16,1 8 0-16,5 3 0 0,-3 6 0 16,7 12 0-1,2 0 0-15,15 8 0 0,-4-3-37 16,10 6-52-16,5-2-4 15</inkml:trace>
  <inkml:trace contextRef="#ctx0" brushRef="#br0" timeOffset="130767.6539">8282 10553 373 0,'0'0'7'0,"0"0"4"15,0 0 2-15,0 0 3 16,0-10 2-16,0 10-2 0,0 0 3 15,0-10-1-15,0 10-5 16,0 0-6-16,-6 2-7 16,-4 14 0-16,3 1 0 0,-1 2 0 15,3 8 0-15,0 3 0 16,3 2 0-16,2 1 0 16,5-6 0-16,7 1 0 0,5-6 0 15,8-10 0-15,3 0 0 16,4-7 0-16,0-5 0 15,3-5 0-15,-5-7 0 16,0 0 0-16,-5-10 0 0,-6-1 0 16,-8-7 0-16,-9 1 0 15,-4-6 0-15,-11 2 0 16,-7 1 0-16,-5 5 0 0,-7 0 0 16,0 12 0-16,-5 3 0 15,1 9 0-15,3 3 0 16,3 5 0-16,7 7 0 15,5 4 0-15,-1 4 0 16,13 7-39-16,6-6-50 16,6 3-5-16</inkml:trace>
  <inkml:trace contextRef="#ctx0" brushRef="#br0" timeOffset="131739.9429">8363 11326 422 0,'0'0'6'0,"0"0"4"0,0 0 0 16,0 0 3-1,0-13 1-15,0 13 1 0,0-9 1 16,0 9-11-16,0 0-5 16,-2-8 0-16,2 8 0 15,-3 8 0-15,1 1 0 0,2 8 0 16,-3 3 0-16,3 6 0 16,0 5 0-16,0 1 0 0,0 3 0 15,0-2 0-15,0-1 0 16,3 1 0-16,-3-12 0 15,2 4 0-15,1-10 0 16,-3-4 0-16,0-11 0 0,2 16 0 16,-2-16 0-16,0 0 0 15,0-13 0-15,0-4 0 16,-2-5 0-16,-1-5 0 16,3-14 0-16,0 2 0 15,-2-2 0-15,2-2 0 0,-3 2 0 16,3 5 0-16,-2 7 0 15,2 7 0-15,-3 2 0 16,0 11 0-16,3 9 0 16,0 0 0-16,0 0 0 15,0 12 0-15,0 12 0 0,0 3 0 16,0 8 0-16,0 4 0 16,3 3 0-16,0-1 0 0,-3-4 0 15,2-6 0-15,-2-1 0 16,3-10 0-16,-3-5 0 15,0-3 0-15,0-12 0 16,2 8 0-16,-2-8 0 0,0 0 0 16,0-12 0-16,0-4 0 15,-2-5 0-15,-1-8 0 16,1 0 0-16,-4 0 0 16,4-4 0-16,-1 5 0 15,1 7 0-15,2 3 0 0,0 11 0 16,0 7 0-16,0 6-18 15,0 8-71-15,2 6-4 16</inkml:trace>
  <inkml:trace contextRef="#ctx0" brushRef="#br1" timeOffset="331533.1609">15314 9842 351 0,'0'0'9'16,"0"-15"5"-16,2 6 2 15,0-5 1-15,3-1 2 0,-2-2 1 16,-1-5 1-16,-2 3 0 15,0 2-9-15,-10 0-3 16,-2 10-7-16,-10 0-2 0,-3 5 0 16,-4 2 0-1,0 7 0-15,0 6 0 0,1 1 0 16,7 2 0-16,3 3 0 16,6-1 0-16,9 3 0 15,3 0 0-15,12-1 0 0,9-3 0 16,3 0 0-16,5 0 0 15,7-2 0-15,1 0 0 16,-2-2 0-16,1-1 0 16,-8 1 0-16,2-4 0 0,-10-2 0 15,-3 3 0-15,-6-3 0 16,-6 4 0-16,-5-4 0 16,-8 4 0-16,-9-4 0 0,-6 3 0 15,-4 0 0-15,-6-1 0 16,-6-3 0-16,4 1 0 15,-2-5 0-15,5 3 0 16,4-3 0-16,3-2 0 0,10 0-12 16,-2 0-25-1,17 0-51-15,0 0-1 0</inkml:trace>
  <inkml:trace contextRef="#ctx0" brushRef="#br1" timeOffset="331973.9926">15617 9757 448 0,'0'0'4'0,"0"0"1"0,0 0 1 15,-5-4 0-15,5 4 0 16,-18 4 1-16,5 7 0 16,-1 3 0-16,-3 5-3 0,2 5-2 15,3 2 0-15,-1 1-1 16,10 3 0-16,3-4 0 15,5-2 0-15,8-1 0 16,4-7 1-16,5-2-2 16,3-7 0-16,5-5 0 15,-2-2 0-15,-1-5 0 0,1-8 0 16,2-7 0-16,-11-6 0 16,-1-4 0-16,-6-7 0 15,-8-3 0-15,0 1 0 16,-8-2 0-16,-5 7 0 15,-3 2 0-15,-6 5 0 0,-1 7 0 16,-2 8 0-16,-1 12 0 16,2 0 0-16,0 9 0 0,3 14 0 15,7 4 0-15,3 5 0 16,4 2 0-16,8 4 0 16,10-1 0-16,12-3 0 15,5-4-6-15,14 1-13 0,-6-9-64 16,10-5-4-16</inkml:trace>
  <inkml:trace contextRef="#ctx0" brushRef="#br1" timeOffset="332614.4508">14294 10706 348 0,'0'0'6'0,"0"0"3"15,-10 0 4-15,10 0 2 16,-8-3 0-16,8 3-1 0,0 0 2 15,-10-2 2-15,10 2-4 16,10 0-3-16,14 0-2 16,8 0 0-16,8 0-2 15,6-2 0-15,7-1-7 16,2 1 0-16,-3 0 0 0,0-4 0 16,-10 4 0-16,-6 2 0 15,-9-2 0-15,-2 2 0 16,-13 0-4-16,3 0-19 15,-8 4-44-15,-7-4-22 0</inkml:trace>
  <inkml:trace contextRef="#ctx0" brushRef="#br1" timeOffset="333032.6499">15277 10546 420 0,'0'0'5'0,"0"0"1"16,0 0 3-16,-3-13 0 15,3 13 0-15,-14-11 1 16,6 8 0-16,-8-1 0 15,-6 4-4-15,2 0-2 0,-7 13-2 16,-1 2 0-16,3 7-1 16,1 0 1-16,3 5-1 15,4 3 0-15,8 0 0 0,4-5 0 16,5-3 1-16,14 0-2 16,3-6 0-16,11-4 0 15,5-5 0-15,1-2 0 16,3-5 0-16,4 0 0 0,-9-5 0 15,4-2 0-15,-7 3 0 16,-2-4-6-16,-8-4-20 16,-10 1-60-16,5 2-3 15</inkml:trace>
  <inkml:trace contextRef="#ctx0" brushRef="#br1" timeOffset="333480.1447">15637 10483 428 0,'0'0'4'15,"0"0"0"-15,0 0 3 16,-16 0 0-16,7 0 0 0,-4 7 2 16,-1 6-1-16,-4 3 0 15,1 4-2-15,2 6-2 16,3 1-2-16,1 4 0 15,6-2-1-15,5 1 0 0,3-6 0 16,10-1 0-16,3-3 0 16,5-8 1-16,0-5 0 15,5-7 0-15,-2 0 2 16,4-7-4-16,-6-7 0 0,-1-6 0 16,0-6 0-16,-8-3 0 15,-3-8 0-15,-8-1 0 16,-2-1 0-16,0-4 0 15,-9 6 0-15,-7 3 0 0,-1 7 0 16,-3 7 0-16,1 9 0 16,-4 11 0-16,3 5 0 15,3 10 0-15,4 11 0 16,8 3 0-16,3 3 0 0,2 6 0 16,14-1 0-16,6 0 0 15,8-7 0-15,9 4-11 16,-2 3-61-16,10-16-15 15</inkml:trace>
  <inkml:trace contextRef="#ctx0" brushRef="#br1" timeOffset="334318.5079">15256 11526 442 0,'0'0'5'16,"0"0"3"-16,0-12 1 15,0 12 2-15,-9-14 2 16,1 3-1-16,-5 2-1 16,1-2-11-16,-5 6 0 0,-4 5 0 15,0 0 0-15,-2 13 0 16,-2 4 0-16,2 8 0 15,4 4 0-15,3 7 0 0,6-2 0 16,10 3 0-16,4-2 0 16,13-6 0-16,7-4 0 15,15-5 0-15,2-10 0 16,9-5 0-16,2-5 0 0,2-5 0 16,-1-7 0-16,-6-6 0 15,-2-4 0-15,-15-4 0 16,-2-2 0-16,-16-12 0 15,-12 4 0-15,-8-8 0 0,-19 5 0 16,-5-1 0-16,-13 10 0 16,2 6 0-16,-7 9 0 15,-3 15 0-15,5 7 0 16,8 16 0-16,1-2 0 0,9 15-59 16,22 0-35-16</inkml:trace>
  <inkml:trace contextRef="#ctx0" brushRef="#br1" timeOffset="445396.9168">16052 9844 391 0,'0'0'7'0,"0"0"2"0,0-12 4 16,0 12 1-16,-3-10 0 16,3 10 1-16,-2-10 1 0,2 10-1 15,0 0-4-15,0 0-5 16,-4 15-6-16,4 0 0 15,0 2 0-15,-1 2 0 16,1 1 0-16,0 4 0 16,0-3 0-16,0-1 0 0,1-2 0 15,-1-3 0-15,6-3 0 16,-6-2 0-16,0-10 0 16,4 13 0-16,-4-13 0 15,0 0 0-15,3 9 0 0,-3-9 0 16,0 0 0-16,0 0 0 15,0 0 0-15,0 0 0 16,0 0-15-16,9-5-35 0,-9 5-38 16,0 0-1-16</inkml:trace>
  <inkml:trace contextRef="#ctx0" brushRef="#br1" timeOffset="446293.276">16003 10610 400 0,'0'0'7'16,"0"0"3"-16,0 0 2 0,0 0 2 15,0 0 1-15,0 0 1 16,7-3 1-16,-7 3 0 16,0 0-14-16,0 0-3 15,0 10 0-15,0 2 0 16,0 3 0-16,0 5 0 0,0 2 0 15,0 3 0-15,0 0 0 16,0 3 0-16,0-2 0 16,0-1 0-16,0-3 0 0,2-6 0 15,-2-1 0-15,3-6 0 16,-3 1 0-16,0-10 0 16,0 0 0-16,0 0 0 15,4 7 0-15,-4-7 0 0,0 0 0 16,0 0 0-16,0 0 0 15,0-7 0-15,0 7 0 16,0 0 0-16,0-7 0 16,0 7 0-16,0 0 0 15,0 0-4-15,11-8-86 0,-11 8-3 16</inkml:trace>
  <inkml:trace contextRef="#ctx0" brushRef="#br1" timeOffset="447743.8225">21249 9810 373 0,'0'0'6'0,"5"-10"4"15,-1-1 2-15,-4-1 1 16,0-3 1-16,-5-2 1 16,-3 0 0-16,-7-3 0 15,-5 6-5-15,-3 1-4 0,-9 5-2 16,5 5-2-16,-6 3 0 15,4 6-2-15,2 3 1 16,1 7-1-16,9 1 1 16,8 3 0-16,4-1 0 15,5 4 0-15,9-2 0 0,12 3 0 16,9-5 1-16,-1 6-1 16,8-8 0-16,1 3 0 15,1-2-1-15,-1-1 0 0,-7-2 0 16,-2-1 0-16,-9-2 0 15,-6 3 0-15,-4-1 0 16,-10-5 2-16,-7 4-2 16,-10-3 0-16,-7 0 0 15,-8-3 0-15,-3 0 0 0,-4 0 0 16,-1-2 0-16,-1-5 0 16,7 3 0-16,0 0 0 15,9-3-2-15,5 1-4 0,3-1-5 16,7 0-13-16,10 0-18 15,0 0-45-15,0 0-1 16</inkml:trace>
  <inkml:trace contextRef="#ctx0" brushRef="#br1" timeOffset="448193.2008">21568 9792 411 0,'0'0'5'0,"0"-10"2"16,0 10 2-16,-7-14 0 16,7 14 1-16,-13-15 0 15,3 12 1-15,-7 3 0 16,0 5-4-16,-4 12-3 0,-1 3-1 16,0 6-2-16,4 3 0 15,4 2 0-15,1 2 0 16,11-3-1-16,2-3 1 15,12-2-1-15,5-7 1 0,4-3 0 16,4-6 0-16,2-6 0 16,0-3 1-16,2-3 1 0,-5-9-3 15,2-9 0-15,-3 0 0 16,-6-9 0-16,-4-7 0 16,-8 4 0-16,-5-4 0 15,-5 3 0-15,-8 4 0 16,-6 5 0-16,-2 8 0 0,-5 7 0 15,7 5 0-15,-2 5 0 16,3 12-2-16,3 0 1 16,9 10 0-16,6 1 0 15,6 4-2-15,9-2-2 16,10 5-8-16,5-8-22 16,-3 1-50-16,15-6 0 0</inkml:trace>
  <inkml:trace contextRef="#ctx0" brushRef="#br1" timeOffset="448361.7983">21934 9851 403 0,'0'0'3'0,"0"0"2"15,0 0 1-15,-5 10 2 16,2 3 0-16,-1 5 0 0,-2 1 1 16,1 9-1-16,0 6-2 15,3 1-7-15,2 4-16 16,0 3-63-16,0 1-1 0</inkml:trace>
  <inkml:trace contextRef="#ctx0" brushRef="#br1" timeOffset="448705.1843">20589 10676 415 0,'0'0'4'0,"0"0"2"15,0 0 0-15,0 0 3 0,0 0 1 16,14-4 1-16,9 1 1 0,12 1 0 16,17-1-3-16,5-1-2 15,13 1-1-15,2 1-2 16,5 2-4-16,-8-3-6 16,-4 3-13-16,-17 10-60 15,-11-8-9-15</inkml:trace>
  <inkml:trace contextRef="#ctx0" brushRef="#br1" timeOffset="449028.7181">21461 10679 435 0,'0'0'3'16,"-5"-7"1"-16,-5-1 2 16,-2 1 0-16,-5 2 1 15,-6 0 1-15,-5 2-1 0,-1 3 1 16,-1 5-3-16,0 8-2 16,2 7-1-16,7 4 0 15,3 3-1-15,8 7-1 0,8-3 1 16,2-2-1-16,12 1 1 15,8-5-2-15,8-5-2 16,6-5-3-16,7-3-7 0,0-10-20 16,-6 2-52-16,12-4-1 15</inkml:trace>
  <inkml:trace contextRef="#ctx0" brushRef="#br1" timeOffset="449709.0084">21683 10655 383 0,'0'0'6'0,"0"0"3"15,0 0 3-15,-7-12 0 16,7 12 1 0,-16-6 0-16,7 6 2 0,-7 6-1 15,-1 3-5-15,-1 8-3 0,1 8-2 16,2-1-1-16,2 11-1 16,4 0 0-16,6-4 0 15,3 1-1-15,7-3 0 16,6-5 1-16,7-4 0 0,2-2-2 15,3-8 0-15,3-2 0 16,-3-7 0-16,5-1 0 16,-5-4 0-16,-6-9 0 0,1-5 0 15,-5-4 0-15,-5-7 0 16,-6-3 0-16,-4-4 0 16,-1 0 0-16,-12 4 0 15,-2 2 0-15,-3 5 0 0,-3 5 0 16,0 11 0-16,-1 3 0 15,3 6 0-15,1 8 0 16,4 7 0-16,5 2 0 16,4 3 0-16,5 1 0 15,5 8 0-15,4-8 0 0,10 2 0 16,3-4 0-16,6-4-11 16,6-1-19-16,11-8-56 15,-5-3-3-15</inkml:trace>
  <inkml:trace contextRef="#ctx0" brushRef="#br1" timeOffset="449881.0555">22110 10723 441 0,'0'0'4'0,"0"0"1"0,-7 13 1 16,0 0 2-16,1 5-1 16,1 3 1-16,0 4 0 15,-2 5-1-15,0 2-3 16,7 3-5-16,0-3-3 15,14 5-21-15,7-1-57 16,-12-2-4-16</inkml:trace>
  <inkml:trace contextRef="#ctx0" brushRef="#br1" timeOffset="450408.9665">21513 11708 481 0,'0'0'2'0,"0"0"1"16,0 0 1-16,-7 4 0 0,-4 6 1 16,-1 7 1-16,-2 3 0 15,-1 7-6-15,-2 4 0 16,4 5 0-16,6 1 0 15,7 1 0-15,0-4 0 0,14-2 0 16,9-1 0-16,6-15 0 16,6-1 0-16,6-7 0 15,-2-8 0-15,1-8 0 0,-2-9 0 16,-6-3 0-16,-6-9 0 16,-8-4 0-16,-11-8 0 15,-9 1 0-15,-10 0 0 16,-13 1 0-16,-7 6 0 0,-5 4 0 15,-4 6 0-15,-1 11 0 16,3 8 0-16,5 4 0 16,3 6-17-16,9 4-70 15,19 0-5-15</inkml:trace>
  <inkml:trace contextRef="#ctx0" brushRef="#br1" timeOffset="454328.8215">3843 12307 96 0,'0'0'8'0,"0"0"5"16,-12-8 3-16,12 8 1 15,0 0 2-15,0 0-3 16,-8-6 1-16,8 6 0 16,0 0-7-16,6-6-3 0,8 3-2 15,-2 0 0-15,11-2 2 16,0 1 0-16,14-1 3 16,-3-2 1-16,14-1 0 15,5 3 1-15,4-5-3 0,15 1 1 16,8-1-2-16,5 0-1 15,13-3-1-15,9 1-2 16,3-3-1-16,9 0-1 16,10 3 0-16,0 0-1 0,0 1 1 15,11 2-1 1,4-2 0-16,3 4 0 0,-1 1 0 16,11-5 0-16,2 3 1 15,5 1-2-15,8-5 0 16,4-1 1-16,6-2 1 0,11-2-1 15,11 2 0-15,-3-5 0 16,6 3 0-16,4 2-1 0,5-2 1 16,-2 7-1-16,8 0 1 15,-4 1-1-15,1-2 1 16,4 9-1-16,7-3 0 16,-2 5 1-16,6 0-1 15,1 0 1-15,2 5-1 16,7 2 0-16,-3 0 1 0,8 4 0 15,-1-2-1-15,5 2 1 16,-3 3-1-16,3-2 1 16,-2 1-1-16,-3 2 2 15,8 3-2-15,-12 1 0 0,2 1 0 16,-3-1 0-16,6 1 1 16,-10 3-1-16,6-1 1 15,2 0-1-15,1 0 0 16,2 1 0-16,3 2 0 0,-2-5-1 15,-3 4 1-15,4-4 0 16,-3 2-1-16,-1-2 1 0,0 3-2 16,-2-6 2-16,-2 0-1 15,0 0 1-15,2 1 0 16,-6 2-1-16,-1 2 1 0,-2-2-1 16,-1 4 1-16,3-1 0 15,-6 2 0-15,-1-1 0 16,-3 3 0-16,-3-1-1 15,-3 1 1-15,-1-3 0 16,-4 1-1-16,-9 3 1 16,3-3 0-16,-12-1-1 15,-3-2 1-15,-1 5 0 16,-1 1 0-16,-7-3 0 0,-6 1 0 16,-5-1 0-16,-6 1 0 15,0-4 0-15,-12 3 0 16,-2-12 0-16,-10 4-1 0,-5-5 1 15,-11 0 0-15,-7-4 0 16,-12-4 0-16,-7-4 0 0,-8 0 0 16,-18-3 1-16,-6-3 0 15,-17-1 1-15,-11-1-1 16,-10 3-4-16,-8 0-2 16,-17 5-22-16,-17 12-45 0,-25-2-4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9-27T14:41:52.49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4608 13909 222 0,'0'0'5'0,"0"0"3"16,0 0 4-16,0 0 1 15,0 0 5-15,0 0 1 16,0 0 2-16,-6 8 2 0,6-8-2 16,17 9 1-16,5-4-4 15,8 1-1-15,15-2-2 16,13-1-2-16,11-1-1 15,16-2-2-15,9 0-2 0,12 0-2 16,14-5-1-16,10 3-1 16,6-3 0-16,11 2-1 15,2-2 0-15,7 4-1 16,6-2 0-16,5-2 0 16,1 0 1-16,-3-3-3 15,-6 1 0-15,-3-3 0 0,-7 6 0 16,-14-4 0-16,-10 4 0 15,-19 1 0-15,-17 3 0 0,-11 0 0 16,-23 0 0-16,-6 0 0 16,-22 0 0-16,-4 3 0 15,-11-3 0-15,-12 0 0 16,0 0 0-16,0 0 0 0,0 0 0 16,0 0 0-16,0 0 0 15,-7 7 0-15,7-7 0 16,-16 9 0-16,2-4-32 15,9 5-55-15,-5 2-3 0</inkml:trace>
  <inkml:trace contextRef="#ctx0" brushRef="#br0" timeOffset="2025.136">17280 15797 116 0,'0'0'10'0,"0"0"2"16,0 0 7-16,0 0 4 15,0 0 3-15,-13 0 3 16,13 0 3-16,0 0 0 0,-12 0-7 16,12 0-4-16,-9 0-4 15,9 0-1-15,0 0-4 16,-11 3-3-16,11-3-1 15,0 0 0-15,0 0 0 0,0 9 0 16,0-9-1-16,20 7 1 16,-8-2 0-16,4 1-1 15,9-2 0-15,5 2-2 16,4-1-1-16,6-2-1 0,7-3 0 16,2 2-1-16,6-2 1 15,7 3-1-15,0-3 0 16,5 0-1-16,6 0 0 15,4 0 1-15,3 0-1 16,4 0 0-16,8 0 1 0,0 0-1 16,3-3-1-16,0 1 1 15,5-1 1-15,5 0-1 16,-5 1 0-16,1-1 0 16,-1-2 0-16,0 3 0 15,-6-1 1-15,-1 0-2 0,-7 1 0 16,-6-1 0-16,-8 3 0 15,-8 0 0-15,-9 0 0 0,-11 0 0 16,-11 0 0-16,-8 0 0 16,-8 0 0-16,-5 0 0 15,-12 0 0-15,0 0 0 0,0 0 0 16,0 0 0 0,0 0 0-16,0 0 0 0,0 0 0 15,-12 0 0-15,2 3 0 16,-2-3 0-16,-3 2-9 15,-3-2-5-15,1 3-10 16,-7 0-19-16,-12 1-42 16,3 2-2-16</inkml:trace>
  <inkml:trace contextRef="#ctx0" brushRef="#br0" timeOffset="2769.1643">17126 14687 254 0,'0'0'8'15,"0"0"4"-15,0 0 6 16,0 0-2-16,0 0 2 16,0 8 1-16,-2 5 2 15,-2 4 3-15,1 5-8 16,-1 13-4-16,2 4-2 0,2 10 0 16,0 9 1-16,0 4-2 15,5 2-2-15,3 6 0 16,-1-4-1-16,-1 1 0 0,4 1-3 15,1-7 0-15,-6 1-1 16,2-8 0-16,-4-2 0 16,-1-5-1-16,-2-7-1 0,0-3 1 15,0-4 0-15,0-9-1 16,0-1 0-16,0-8 0 16,0-1-1-16,-2-6 0 15,2-8-1-15,0 0 0 0,0 0-4 16,0 0-5-16,0 0-6 15,-6-8-10-15,5-6-27 16,5-1-28-16,-4-5-5 16</inkml:trace>
  <inkml:trace contextRef="#ctx0" brushRef="#br0" timeOffset="3794.6605">17096 14650 219 0,'0'0'4'0,"0"0"4"16,5-10 3-16,-5 10 2 15,15-4 2-15,-5 1 4 16,5 0 1-16,7 1 3 16,3 2-3-16,5 0-1 0,7 0-1 15,7 2-3-15,9 1-3 16,3 0-1-16,7-1-2 15,4-2-2-15,8 2-1 0,1-2-1 16,2 0-1-16,7 0 0 16,1 0 0-16,4 0-1 15,2 0-1-15,3-2 0 16,0 0 0-16,1 2 0 0,-1-3-1 16,-3 0 0-16,0 1 0 15,-8-1-1-15,-5 1 0 16,-4-1 1-16,-5 1-1 0,-3 0 1 15,-8-3-1-15,-1 2 1 16,-6-1-1-16,-2-1 1 16,-3-1 0-16,-2 0 0 15,-3 2 0-15,-3 2-1 16,-1-4 1-16,-3 4-1 16,-7-1 1-16,-2 1-1 0,-3 0 1 15,-6 2-1-15,-5 0 0 16,-4 0 0-16,-8 0 0 0,13 0 1 15,-13 0-1-15,0 0 0 16,0 0 0-16,0 0-1 16,0 0 1-16,0 0-1 15,4 4 1-15,-4-4 0 16,0 16-1-16,3-3 1 0,-1 4 0 16,-2 3 1-16,3 6 0 15,-3 7 0-15,0 4 1 16,0 5 0-16,0 8 0 0,0 1 0 15,0 4 0-15,0 5 0 16,0 1 0-16,0 0 0 16,0-3 0-16,0 5 0 15,0-8-2-15,0 3 0 16,-5-4 0-16,2-1 0 16,-1-6 0-16,-4 0 0 15,3-6 0-15,2-3 0 0,-2-6 0 16,1-2 0-16,1-3 0 15,1-7 0-15,-1-2 0 16,3-3 0-16,0-3 0 0,-2-2 0 16,2-10 0-16,0 10 0 15,0-10 0-15,0 0 0 16,0 0 0-16,0 0 0 0,0 0 0 16,0 0 0-16,0 0 0 15,0 0 0-15,0 0 0 16,0 0 0-16,0 0 0 0,-13 2 0 15,13-2 0-15,-14 0 0 16,3 0 0-16,1 0 0 16,-4-2-9-16,3-8-57 15,-1 10-23-15,3 0-1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5:40.3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10084 5462 284 0,'0'0'5'15,"0"0"2"-15,0 0 0 0,0 0 1 16,-11 0-1-16,11 0 3 16,0 0 1-16,0 0 2 15,13 3-3-15,-1 2 0 16,8-1 1-16,8 1-1 0,4 0 1 16,5 0-2-16,7 2-1 15,4-2-2-15,2 3-1 16,-1-1-2-16,6-2 0 15,0 2-1-15,1-1 1 0,7-1-1 16,-1-5 0-16,8 3 0 16,-1-3 0-16,4 0-1 15,3 0 1-15,2 0-1 16,2-3 0-16,1 3 0 0,1-2 0 16,1 2 0-16,0 0 0 15,0 0 0-15,4-3 0 16,-3 3 0-16,1 0-1 0,-3 0 1 15,0-3-1-15,0 0 1 16,0 0-1 0,0-1 0-16,0-1 1 0,0 2-1 15,0-1 1-15,0 2-1 16,-3-1 1-16,1 0 0 16,0 1-1-16,-3-1 1 15,-2-1 0-15,-4 1-1 0,-1-2 0 16,-5 3 1-16,0-3-1 15,-4 0 0-15,2 0 0 16,-3 0 0-16,-3 0 0 0,-1-2 1 16,-1-1-1-16,5 1 0 15,-5-4 1-15,0-1-2 0,-6 3 0 16,3-6 0-16,-6 2 0 16,-5-1 0-16,-1-4 1 15,-4-2 0-15,-2 3-1 16,-2-5 1-16,-7-1 1 0,2 1 0 15,-2-4-1-15,-2-3 1 16,-1 0-1-16,-3-1 1 16,-1 0 0-16,0 1-1 15,-3 1 1-15,0-2 0 16,-5 1-1-16,-4 2 1 16,2 0 1-16,-6-2-1 15,2 5 0-15,-4-5-1 0,-4 4 1 16,-3-2-1-16,2-1 1 15,-7 4-1-15,2-6 0 16,-2 3 0-16,-4 2 0 0,4-2 1 16,-2-1 0-16,-2 1-1 15,-1 0 1-15,0 4-1 16,-1-4 1-16,-1 4-1 0,-4 2 1 16,0-4-1-16,1 3 1 15,-2 4-1-15,-6-4 1 16,0 2-1-16,0-2 1 15,-4 0 0-15,-5 3-1 16,2-2 1-16,0-1-1 0,-5 2 0 16,0-2 1-16,2 3-1 15,-5 1 0-15,-2-2 0 16,-3 0 0-16,0 1 1 16,-4 1-1-16,-1 3 0 15,-2-3 0-15,-5 1 0 0,-4 2 0 16,3-2 0-16,-5 2 0 15,1 0 0-15,-2 3 0 0,-1 0 0 16,0-2 0-16,1 5 0 16,-1-1 1-16,-2 3-2 15,0 0 2-15,-1 1-2 16,2 2 1-16,-1-1 0 0,-1 2 0 16,1 3 0-16,1 0 0 15,-4 0 0-15,3 0 0 16,-3 0 0-16,3 3 0 15,-2-1-1-15,-4 1 1 0,4 1 0 16,-1 2 0-16,-1-2-1 16,3 2 1-16,-1-2 0 15,-1 4 0-15,2-1 0 16,2 3 0-16,1-2-1 16,-2 2 1-16,4-1 0 15,-3 7-1-15,4-1 1 0,-3-1-1 16,3 1 1-16,2-1-1 15,6 3 1-15,-5 1-1 0,9 0 1 16,0 1 0-16,5 1-1 16,6 0 1-16,1 0 0 15,3 2 0-15,3 3-1 16,5 0 1-16,0 4 0 16,2 1-1-16,2 2 1 0,3 5 0 15,3 1-1-15,-1 1 1 16,4 3 0-16,1 1 0 15,-1 1 0-15,3-1 1 0,7 1 0 16,-2-2 0-16,4-2 0 16,2 2 0-16,5-5 0 15,0 2 1-15,0-2-1 16,5-1-1-16,2-5 1 16,4-2-1-16,-2 3 1 0,3-6 0 15,1 1 1-15,2-3-1 16,2-3 1-16,-2-1-1 15,3-3 1-15,2 0-1 16,-3 1 1-16,6-6-1 0,-1 1 1 16,0-1 0-16,-2 1-2 15,3-4 0-15,-3 1 0 16,-3 0 0-16,3 0 0 0,-1 2 0 16,2-2 0-1,-4 0 0-15,3 3 0 0,-3 1 0 16,4-1 0-16,-7-1 0 15,6 1 0-15,-5-1 0 0,0 3 0 16,0-6 0-16,0 8 0 16,-3-8 0-16,1 6 0 15,4-6-11-15,6-6-63 16,4 4-14-16</inkml:trace>
  <inkml:trace contextRef="#ctx0" brushRef="#br0" timeOffset="771.9599">14245 4855 279 0,'0'0'7'0,"0"0"4"0,0 0 2 0,0 0 4 15,0 0-1-15,0 0 3 16,0-10 3-16,0 10-1 16,17-15-4-16,1 3-4 15,11-6-2-15,11-7-1 16,10-1-1-16,18-9-1 0,16-5-1 15,12-4-1-15,12-4 0 16,5 2-1-16,8-7 0 0,4 4-1 16,8-1 1-16,-4 5-5 15,-4 2 0-15,3 5 0 16,-9 4 0-16,-6 2 0 16,-4 3 0-16,-17 5 0 15,-8 7 0-15,-20 2 0 0,-16 5 0 16,-12 1 0-16,-10 4 0 15,-13 1 0-15,-13 4 0 16,0 0 0-16,0 0 0 16,0 0 0-16,-6 4 0 0,-3 2 0 15,-3 0 0-15,-1 4 0 16,-2-3 0-16,0 8-10 16,-4 1-67-16,3 0-13 15</inkml:trace>
  <inkml:trace contextRef="#ctx0" brushRef="#br0" timeOffset="2387.6827">10041 5709 270 0,'0'0'8'16,"0"0"2"-16,0 0 4 16,0-9 1-16,0 9 1 15,0 0 0-15,7-10 1 0,-7 10 1 16,12-12-7-16,1 4-4 15,10-1-1-15,9-2-2 16,11-1 0-16,11-3 1 16,11-3-1-16,19-1 1 15,5-1 0-15,11 0-1 16,2 1 0-16,7-4-1 16,3 6 0-16,-2 0-1 0,3 0 1 15,0 2-1-15,-4 0-1 16,6 1 0-16,-1 2 0 15,5 3-1-15,-4-4 0 0,4 4 0 16,0-1 1-16,3 4-2 16,-2 2 3-16,-5-1 0 0,2 0 0 15,-7 3 0-15,2-1 0 16,-5 1 0-16,-2 2 0 16,-1 0-1-16,-7 0 1 15,3 2-1-15,-6 3 0 0,3 2 0 16,-6 3 0-16,2 0-1 15,-9 2 2-15,-5 3 0 16,-4 2 0-16,-8-1 0 16,-7 3-1-16,-3 1 1 15,-7 5 0-15,-5-1 1 0,-3 4-3 16,-2 2 1-16,-3-1 0 16,0 5 0-16,-5 2 0 15,1 0 0-15,-6 5 0 16,1-2-1-16,-6 1 1 15,-2 2 1-15,-8-3-3 0,-2 3 1 16,-3 1 0-16,-1-4 0 16,-6-1 0-16,0 4 0 15,-11-6 0-15,-1 5 0 0,-8 1 1 16,-7-3 0-16,-8 1 0 16,-2-1 0-16,-13 1 0 15,-4 2 1-15,-6-4-2 0,-12-1 0 16,-5-6 0-16,-10 1 0 15,-5 1 0-15,-13-3 0 16,-6-3 0-16,-6 1 0 16,-10-1 0-16,-5-3 0 15,-4 1 0-15,-4 0 0 0,-1 0 0 16,-6-3 0 0,0 0 0-16,-4-2 0 0,-1 1 0 15,3-7 0-15,-5 1 0 16,-3-1 0-16,3-2 0 15,0-1 0-15,3-4 0 0,-2-2 0 16,7-3 0-16,4-2 0 16,8 0 0-16,3 0 0 0,8-10 0 15,9 1 0-15,5-4 0 16,7-2 0-16,7-2 0 16,6 1 0-16,2-5 0 15,10-1 0-15,5-1 0 0,2-2 0 16,10 1 0-16,5-3 0 15,8-3 0-15,8 1 0 16,7-7 0-16,4 2 0 16,8-3 0-16,10-4 0 15,5 0 0-15,8-7 0 16,9 2 0-16,10-7 0 0,8 2 0 16,7-4 0-16,10 1 0 15,6 1 0-15,9-3 0 16,10 1 0-16,12 3 0 15,3 2 0-15,16 1 0 0,3-1 0 16,16 3 0-16,10 2 0 16,7 6 0-16,5 0 0 0,11 7 0 15,3 1 0-15,7 9 0 16,-1 3-11-16,10 2-66 16,4 3-10-16</inkml:trace>
  <inkml:trace contextRef="#ctx0" brushRef="#br0" timeOffset="8497.9552">14346 4786 106 0,'0'0'3'0,"0"0"3"0,0 0 1 16,0 0 2-16,-9-3 0 16,9 3 0-16,0 0 0 15,0 0 0-15,0 0 2 0,0 0 1 16,0 0 3-16,0 0 1 16,17-10 3-16,10 0 1 15,14-7 3-15,8 0 0 16,15-7-1-16,16-5-5 15,12-5-3-15,12 0-1 0,11 1-2 16,-3-4-2-16,2 3-3 16,2-2 0-16,-6 4-2 15,-2 1-1-15,-7 0 0 16,-11 4-1-16,-3 3 0 0,-13 1-1 16,-10 3 1-16,-11 6 0 15,-8 1 1-15,-15 1 1 16,-11 6 1-16,-3 2-1 0,-16 4 0 15,8 0-1-15,-8 0 0 16,0 0-1-16,-11 4-3 16,11-4-4-16,-13 18-6 15,6-4-12-15,0 12-49 0,-4-14-9 16</inkml:trace>
  <inkml:trace contextRef="#ctx0" brushRef="#br0" timeOffset="40775.3876">4252 14079 190 0,'0'0'6'16,"9"1"4"-16,6 4 5 0,5-2 3 16,11 2 3-16,15-5 4 15,17 5 0-15,11-5 1 16,14-2-3-16,21-3-3 16,9-3-3-16,17 0-4 15,9 1-3-15,6 0-3 0,8-1-1 16,8 3 0-16,2-5-3 15,2 5 0-15,5-2-1 16,-3 2 0-16,0-2 1 16,-2 1 0-16,-6 2-1 0,-7 1 0 15,-11 1 0 1,-11 2 0-16,-13 2-1 0,-22 1 0 16,-16 4 0-16,-20-2-1 15,-18 2 1-15,-19 0 0 16,-15 1-1-16,-12-8 1 0,-32 17-1 15,-11-7-2-15,-22-2 0 16,-14 2 0-16,-23 3-1 16,-21-1-2-16,-15 0 0 0,-18-2 0 15,-16 2 0-15,-9 0 2 16,-8 0 0-16,-9 2 0 16,6-2 1-16,0-4 1 0,7 4 0 15,10-2 1-15,13-1-1 16,14-4 1-16,20 0 0 15,16-3 0-15,23 1 1 16,16-3 0-16,18 0 0 0,18 0 0 16,12 0 0-16,16-3 0 15,9 3 1-15,22-9 0 16,18 4 1-16,19-2-1 16,29-8 1-16,24 5 2 15,29-4 0-15,23-3 0 0,25 3-1 16,20-4 0-16,14 4-1 15,9 2 0-15,1 0 0 16,-1-1-1-16,-6 5-1 16,-10-2 1-16,-12 6 0 0,-17-4-1 15,-26 5 1-15,-22 1 0 16,-25 2-2-16,-24 0-1 16,-26 11-13-16,-25 3-65 15,-25-2-6-15</inkml:trace>
  <inkml:trace contextRef="#ctx0" brushRef="#br0" timeOffset="125397.5945">2262 15441 215 0,'0'0'4'0,"0"0"1"15,-4 4 2-15,4-4 2 0,-8 16 1 16,3-4 3-16,-1-1 1 16,4 5 2-16,0 0-1 15,0 2 0-15,2 5-2 16,2-1-1-16,2 3-1 0,7 2 0 16,-2-2-3-16,9 2 0 15,0 1-2-15,2-4-1 16,10 2-1-16,-3-5 1 15,10-1-2-15,-2-3 0 0,7 1 0 16,1-5-1-16,1-1 0 16,4 0 1-16,-2-2-1 15,4-3 0-15,3 1 0 16,2-3 0-16,-1-1 0 16,5 1 0-16,5-2-1 0,-1 1 2 15,5-1-2-15,-1-1 0 16,2-2 1-16,0 3-1 15,2-3 0-15,0 0 0 16,1 0 0-16,-2 0 0 0,2 0 1 16,1 0-1-16,-1 0 0 15,2 0 0-15,3-5 1 16,-1 1 0-16,4-2-1 0,3-1 1 16,2 0-1-16,-2-1 1 15,5 1-1-15,-1-3 0 16,0 2 0-16,-2 1 0 15,1 0 1-15,-4 2-1 0,3 0 0 16,-5 2 0 0,-1 1 0-16,-4 2-1 0,-1 0 1 15,-4 5-1-15,-8 3 0 16,3 1 0-16,-8 1 0 16,-4 2 0-16,-4 3-1 0,-5 2 1 15,-3 1 0-15,-9 2 0 16,0-1-1-16,-7 1 1 15,-7 0 0-15,1 2 0 0,-8-1 0 16,0-4 0-16,-3 0 1 16,-3-2-2-16,0-1 1 15,-4-1 0-15,-1-3 0 16,3 1 0-16,-3-11 0 0,3 12 0 16,-3-12 1-16,0 0 0 15,0 0 2-15,0 0-1 16,0 0 1-16,0 0 0 15,0 0 0-15,3-9-1 16,2 0 0-16,-3-6 0 0,6-1-2 16,-2-3 0-16,3-2 0 15,1 1 0-15,1-4-1 16,5 3 1-16,-1-1 0 16,2-1-1-16,3 3 0 15,7 0 1-15,-2 1 0 0,3 1 0 16,4 1 0-16,2 0 0 15,7 2 0-15,-2-1 0 16,1 2 0-16,5 2 0 0,-2-1 0 16,6 4 0-16,0-2 0 15,4 4 0-15,-1 2 0 16,1 3 1-16,-2-1-1 0,4 3 0 16,0 0 0-16,2 0 0 15,-2 0 0-15,-3 3 0 16,0 2 0-16,3 0 0 15,-4-1 0-15,2 4 0 16,-1-3 0-16,-2 2 0 16,2-2 0-16,0 3 0 15,3-3 0-15,0 2 0 0,-6-2 0 16,6-2 0-16,-2-2 1 16,-7 2-1-16,4-3 0 15,-2 0 0-15,-6-3 1 0,0-1-1 16,-2-4 1-16,2-4 0 15,-5 0-1-15,4-3 1 16,-4-2 0-16,2-2 0 0,-4-5 0 16,2 2 0-16,-4-5 0 15,-3 2 1-15,-4-5-1 16,1 3 1-16,-1-5-1 0,-6 2 0 16,-3 1 0-16,1-4 1 15,-4 1-2-15,-1-3 0 16,-3-2 0-16,3-1 0 15,-6-1 0-15,3 0 0 16,-3-1 0-16,0-2 0 0,1 0 0 16,0-1 0-1,-1 2 0-15,0 1 0 16,-1 3 0-16,-2 0 0 0,1 1 0 16,-2 5 0-16,-2-1 0 15,3 5 0-15,-4 2 0 0,0 0 0 16,0 1 0-16,0 1 0 15,0 0 0-15,0 1 0 16,0 2 0-16,0 1 0 0,0 1 0 16,0 1 0-16,0-1 0 15,0 2 0-15,0 3 0 16,0-2 0-16,0 0 0 0,0 3 0 16,0 1 0-16,0 2 0 15,0-1 0-15,0 10 0 16,0-13 0-16,0 13 0 15,0-9 0-15,0 9 0 16,0-10 0-16,0 10 0 16,0-10 0-16,0 10 0 15,0 0 0-15,0 0 0 0,0-10 0 16,0 10 0-16,0 0 0 16,0 0 0-16,0 0 0 15,0-10 0-15,0 10 0 0,0 0 0 16,-8-10 0-16,8 10 0 15,-7-10 0-15,7 10 0 16,-20-10 0-16,8 5 0 0,-3 0 0 16,-6 0 0-16,-3 0 0 15,-3-2 0-15,-5 2 0 16,-6 2 0-16,-3-1 0 16,-5-1-2-16,-6 2 2 0,-3-1 0 15,-5 1 0-15,-2-2-1 16,-5 2 1-16,-4 1 0 15,-2-2 0-15,-2 1 0 16,-2 0-1-16,1 1 1 16,-4 2 0-16,-3-3 0 15,4 3 0-15,-5 0 0 0,-1 0 0 16,-2 3 0-16,-3-1 0 16,1 4 0-16,0-4 0 15,0 0 0-15,-1 3 1 0,3-2-1 16,2 2-1-16,1-1 1 15,1 1 0-15,4 0 0 0,2 0 0 16,3 2 0-16,-2-2 0 16,1 3 0-16,7-1 0 15,-5-2 0-15,4-1 0 16,0-1 0-16,4 2 0 16,0-2 0-16,2 0 0 15,7-3-1-15,-1 0 1 0,5 0 0 16,-1 0-1-16,4 0 1 15,-6 0 0-15,3 0-1 16,-3 0 1-16,-3 0 0 0,1 0 0 16,0 0-1-16,-2-3 1 15,2 3 0-15,0 0-1 16,-3 0 1-16,3 0 0 16,-1 0-1-16,-4 0 1 15,2 0-1-15,-6 0 1 0,-4 0 0 16,0 0-1-16,-7 0 1 15,-4 0 0-15,-2 0-1 16,-1 3 1-16,2 1 0 16,-3-1 0-16,0 2 0 0,4-2 0 15,1 0 0-15,6 1 0 16,-1-2 0-16,3 1 0 16,-1 2 0-16,3-2 0 0,2-1 0 15,-3 3 0-15,4-3-1 16,0 1 1-16,3 2 0 15,4-5 0-15,1 2 0 16,3-2 0-16,4 0-1 0,6 0 1 16,4-2 0-16,1-3 0 15,4 2 0-15,2-2 0 16,3 1 0-16,2-1 0 16,3-1 0-16,-5 4 0 15,7-2-1-15,0 1 1 0,2 3-1 16,6 0 1-16,-3 0-1 15,5 0 0-15,2 5 0 16,3 5 0-16,4 4-1 16,-3 6 1-16,7 5 0 0,2 10 0 15,0 7 1-15,0 6 0 16,6 8 0-16,-1 3 1 16,-1 3 0-16,1 7-1 0,-2-4 1 15,1 4-1-15,-1-2 0 16,-3-3 0-16,2 1 1 15,-2-6-1-15,0 1 0 16,4-5 1-16,-4-6-1 0,2 1 1 16,0-9-1-16,3-2 0 15,0-1 0-15,0-5-1 16,6-4-5-16,1 4-18 16,13-6-61-16,-11-8-1 15</inkml:trace>
  <inkml:trace contextRef="#ctx0" brushRef="#br1" timeOffset="327071.97">2104 16750 281 0,'0'0'5'16,"0"0"2"-16,0 0 2 0,0 0-2 16,-5-9 0-16,5 9 3 15,-6 7 0-15,4 6 0 16,-1 6-3-16,-2 7-2 16,3 3 2-16,0 8 0 15,-1 3 0-15,3 4 1 0,3 2-2 16,1-3 0-16,4 3 0 15,5-7 0-15,-6-17-1 16,5 0-2-16,1 1 1 16,1-1-1-16,4 0 0 0,5 0-1 15,1-2 0-15,6 3 0 16,5-6 1-16,2 0-3 16,8 1 2-16,0-3 0 0,4-3-1 15,5 0 0-15,6 2 1 16,5-5-1-16,2 1 0 15,2-8 1-15,1 3-1 16,8-5 1-16,-1 0 0 16,5 0 0-16,0-5 0 0,1 0 0 15,3-2 0-15,1 2 0 16,0-4 1-16,0 6-2 16,5-6 1-16,-2 6-1 15,-1-1-1-15,1 2 1 0,-5 2-1 16,3 0 0-16,-3 2 0 15,-3 3 1-15,-3 6-2 16,-4 1 2-16,-3 0-2 16,-8 3 2-16,-1 0-1 15,-9 2 0-15,-1 4 0 0,-9 0 0 16,-3-1-1-16,-8 0 1 16,1-1 0-16,-9 1-1 15,-6 1 1-15,1-4 0 0,-7 0 0 16,-3-2 0-16,-3-1 1 15,-2-3-1-15,0-2 2 16,-3 1 0-16,1 1 0 0,-3-11 0 16,0 7 1-16,0-7-1 15,0 0 0-15,0 0-1 16,15-7 1-16,-8-4-2 16,1 1 0-16,4-2 0 15,3-3 1-15,2 1-1 0,4-4 0 16,2 1 0-1,5-4 0-15,2 2 0 0,2-1 0 16,9 1 0-16,1 2-1 16,3-1 1-16,4 0 1 15,3 4-1-15,6 3 0 0,-3 4 0 16,2 0 0-16,3 2 0 16,-2 2 0-16,5 3 0 0,-4 0 0 15,4 5 0-15,-3 3 0 16,2-1 0-16,-2 3 0 15,1 2 1-15,-1-1-1 16,-3 4 1-16,2 0-1 16,-1-6 1-16,-2 6-1 15,5-3 0-15,-2-2 1 0,1 0-1 16,1 0 0-16,0-2 0 16,1-1 0-16,0-2 1 15,3-2-1-15,-1-3 0 16,2 0 0-16,-2 0 1 15,3 0-1-15,0-5 1 0,-3-4-1 16,1-3 0-16,0 0 1 16,-3-3-1-16,1 0 0 15,-6-2 0-15,2-2 0 0,-2-4 0 16,25-9 2-16,13-14-1 16,-16-4 1-16,-14 5-1 15,-15-1 1-15,-8 7-1 0,-12 5 1 16,-10 2-2-16,-5 4 0 15,-7 2 0-15,3-3 0 16,-5 0 0-16,-2 2 0 16,-4-3 0-16,0-5 0 0,-4 1 0 15,-4-1 0-15,-1 0 0 16,3-2 0-16,-4-4 0 16,0-2 0-16,0 1-2 15,1 0 1-15,-2 0-1 16,1 2 1-16,3 3 0 15,0 2 0-15,1 8 0 16,-1 1 2-16,2 2-1 0,0 7 1 16,-2 0-1-16,2 2 1 15,-1 1 0-15,-1 3 0 16,2 1-1-16,5 10 0 0,-7-15 0 16,7 15 0-16,0 0-2 15,-8-10-2-15,8 10-1 16,0 0-3-16,0 10-7 0,0 2-13 15,0 3-59-15,-2 1-2 16</inkml:trace>
  <inkml:trace contextRef="#ctx0" brushRef="#br1" timeOffset="328707.6004">6270 15792 234 0,'0'0'7'0,"0"0"2"0,-10 3 3 15,10-3 3-15,0 0 0 16,0 0 2-16,-10 5 1 16,10-5 1-16,0 0-3 0,8 0-1 15,6-8-2-15,9-4-3 16,9-6 0-16,10-1-1 16,8-9 1-16,5-4-1 15,2 0-4-15,-1 0 1 0,-1 1-2 16,-10 10 0-16,-7 1-1 15,-13 6-1-15,-9 5 0 16,-2 5 1-16,-14 4-2 16,0 0 1-16,-11 10-1 15,-8 2 0-15,-4 5 0 0,-9 6-1 16,-8 2 0-16,-2 2 0 16,-5 2-1-16,4-6 1 0,6 2 0 15,2-6 0-15,8-4-1 16,7-5 1-16,10-3 0 15,10-7 0-15,0 0 1 16,25-1 0-16,7-15 0 16,10 0 1-16,6-5 0 0,4-1 0 15,1-1 0-15,1 1 0 16,-11 6 0-16,-9-2 0 16,-6 7 1-16,-14 6-1 15,-14 5 1-15,0 0-1 16,0 0-1-16,-14 3-1 15,-7 2-2-15,3 3-6 0,-1-1-11 16,4 5-65-16,5-1-3 16</inkml:trace>
  <inkml:trace contextRef="#ctx0" brushRef="#br1" timeOffset="330690.9732">17591 9436 353 0,'0'0'8'0,"0"-10"4"15,0 10 4-15,2-12 0 0,-2 12 2 16,3-15 0-16,-3 15 0 16,0 0 1-16,2 4-7 15,-2 19-4-15,0 8-3 16,0 15-1-16,0 3-2 0,1 10 0 15,3 3-2-15,2 3 0 16,-4-5 0-16,0-4 0 16,1-4 0-16,-1-9 0 15,-2-10 0-15,0-4 0 16,0-7 0-16,-5-8 0 0,5-14 0 16,-14 6 0-16,8-14 0 15,-3-11 0-15,-4-11 0 16,0-10 0-16,6-12 0 15,-3-8 0-15,7-12 0 0,1 1 0 16,2-1 0-16,2 0 0 16,9 4 0-16,1 12 0 15,11 6 0-15,2 11 0 16,3 9 0-16,8 10 0 0,-1 11 0 16,4 5 0-16,1 10 0 15,-2 9 0-15,-6 5 0 16,-5 9 0-16,-5 2 0 15,-9 5 0-15,-8 2 0 16,-8-1 0-16,-10-5 0 0,-6 0 0 16,-6-2 0-16,-7-3 0 15,0-5 0-15,-3-2 0 16,5-6 0-16,3 1 0 0,6-4 0 16,7-4 0-16,8 4 0 15,6-2 0-15,11 1 0 16,8 2 0-16,6 0 0 0,7 3 0 15,4 2 0-15,1 1 0 16,3 2 0-16,-7-3 0 16,0 0 0-16,-6 0 0 15,-1 1 0-15,-3-3 0 16,-7 0 0-16,-3-2 0 0,-1-1 0 16,-4-2 0-16,-2-1 0 15,-6-9 0-15,2 12 0 16,-2-12 0-16,0 11-16 15,-6 2-54-15,6-13-18 16</inkml:trace>
  <inkml:trace contextRef="#ctx0" brushRef="#br1" timeOffset="331158.9496">18262 9869 411 0,'0'0'4'0,"0"0"2"16,0 0 0-16,0 0 2 0,-15 0 0 15,15 0 0-15,-17 9 1 16,5 5 0-16,1 5-3 15,1 1-1-15,1 2-2 16,6 3 0-16,3-3-1 16,5 1 1-16,6-3-1 0,10-6 1 15,7-4-1-15,-1-5 0 16,6-5 0-16,-1 0 0 16,2-7 1-16,-4-3-1 0,-5-5 0 15,-5-2-2-15,-5-4 0 16,-5 1 0-16,-10-4 0 15,-3 0 0-15,-11 1 0 0,-6-2 0 16,-7 8 0-16,-6 2 0 16,-4 5 0-16,-1 5 0 15,3 5 0-15,0 3 0 16,6 4 0-16,3 5 0 0,10 1-5 16,4-1-14-16,12-12-54 15,4 16-14-15</inkml:trace>
  <inkml:trace contextRef="#ctx0" brushRef="#br1" timeOffset="331790.0479">18356 9232 438 0,'0'0'5'0,"0"0"3"15,0-12 2-15,0 12 2 16,-5-12 1-16,5 12 0 15,-2-10-1-15,2 10-12 16,0 0 0-16,-7 5 0 16,4 10 0-16,1 7 0 0,-1 5 0 15,0 0 0-15,3 8 0 16,0-3 0-16,0 1 0 16,8-4 0-16,-3-2 0 0,10 0-24 15,-2-4-63-15,1-8-3 16</inkml:trace>
  <inkml:trace contextRef="#ctx0" brushRef="#br1" timeOffset="332087.253">18948 9661 511 0,'0'0'0'16,"0"0"0"-16,0 0 0 15,0 0 0-15,0 0 0 0,0 0 0 16,3-8 0-16,-3 8 0 15,5-12 0-15,-5 12 0 16,12-7-73-16,3 2-17 0</inkml:trace>
  <inkml:trace contextRef="#ctx0" brushRef="#br1" timeOffset="332818.8381">19502 9332 446 0,'0'0'5'16,"0"0"3"-16,0 0 0 0,0 0 0 15,0 0 0-15,0 0 2 16,8 7 0-16,-2 13-2 16,1 10-8-16,0 4 0 15,3 11 0-15,-4 5 0 16,8-2 0-16,-5 5 0 0,4-8 0 15,-5-1 0-15,4-9 0 16,-10-9 0-16,0-1 0 16,-2-9 0-16,0-4 0 15,0-12 0-15,-16 5 0 0,2-7 0 16,0-13 0-16,-4-8 0 16,1-9 0-16,0-5 0 15,0-11 0-15,4-11 0 0,6-3 0 16,4-4 0-16,3 1 0 15,3 3 0-15,10 3 0 16,3 11 0-16,12 5 0 16,2 14 0-16,4 5 0 15,1 11 0-15,5 6 0 0,-5 7 0 16,-1 5 0-16,-4 10 0 16,-8 9 0-16,-4 2 0 15,-11 6 0-15,-7 2 0 0,-4 2 0 16,-11-2 0-16,-5-2 0 15,-3-2 0-15,-3-3 0 16,0-5 0-16,2-3 0 16,3-2 0-16,4-3 0 15,5-1 0-15,4-4 0 0,8 1 0 16,10 0 0-16,5 2 0 16,12-2 0-16,6 2 0 15,4 2 0-15,5-5 0 0,6 2 0 16,-6-4-6-16,3 7-33 15,-6-1-47-15,-2-4-2 16</inkml:trace>
  <inkml:trace contextRef="#ctx0" brushRef="#br1" timeOffset="333354.8376">20298 9619 486 0,'0'0'4'0,"0"0"2"16,0 0 0-16,5 5 3 16,-5 5-9-16,2 0 0 15,0 4 0-15,1 9 0 0,0-1 0 16,0 6 0-16,1-4 0 16,1 6 0-16,-2-3 0 15,1-2 0-15,4-3 0 16,-5-3 0-16,2-5 0 0,-3-2 0 15,-2-12 0-15,3 15 0 16,-3-15 0-16,0 0 0 16,0 15-67-16,0-15-26 0</inkml:trace>
  <inkml:trace contextRef="#ctx0" brushRef="#br1" timeOffset="333903.2135">20399 9002 479 0,'0'0'4'16,"0"-8"1"-16,0-1 1 0,0-1 1 15,0-2 1-15,4-4-6 16,-2 1-2-16,3 1 0 16,2 2 0-16,0 2 0 15,6 4 0-15,4 5 0 16,1 1 0-16,5 1 0 0,-8 10 0 16,6 3 0-16,-3 3 0 15,-1 3 0-15,-5 3 0 16,-6 2 0-16,-6 4 0 15,0-2 0-15,-8 3 0 16,-2-2 0-16,-6-2 0 16,3-1 0-16,-5-4 0 0,6-4 0 15,2-5 0-15,2 1 0 16,3-4 0-16,5-9 0 0,0 12 0 16,13-9 0-16,6-3 0 15,5 0 0-15,10 0 0 16,0-3 0-16,7-4 0 0,-4 0 0 15,0 2 0-15,-7 0 0 16,-5-2 0-16,-7 4 0 16,-6 1 0-16,-3-1 0 15,-9 3 0-15,0 0 0 16,0 0 0-16,0 0 0 0,0 0 0 16,0 0-44-16,0 8-47 15</inkml:trace>
  <inkml:trace contextRef="#ctx0" brushRef="#br1" timeOffset="335037.7816">14854 9664 403 0,'0'0'6'0,"0"0"3"0,0 0 2 16,-7-11 2-16,7 11-1 16,0 0 1-16,0 0-1 15,-9 0 1-15,7 17-5 16,2 9-3-16,0 4-3 15,5 9 0-15,1 8 0 0,-2 5-2 16,3 3 0-16,3 1 0 16,-1-3 0-16,-2-7 0 15,0 2 0-15,-5-11 0 16,1-3 0-16,-3-6 0 0,0-9 0 16,-3-3 0-16,3-16 0 15,-14 7 0-15,1-9 0 16,3-13 0-16,-5-10 0 15,0-10 0-15,2-7 0 16,1-10 0-16,3-9 0 0,4-5 0 16,5-3 0-16,0 3 0 15,7 4 0-15,7 5 0 16,6 4 0-16,3 12 0 16,7 8 0-16,0 6 0 0,5 7 0 15,0 8 0-15,2 6 0 16,-3 6 0-16,-2 6 0 0,-2 11 0 15,-9 2 0-15,-9 12 0 16,-7 1 0-16,-5 2 0 16,-15 4 0-16,-5-3 0 15,-4-1 0-15,-4-5 0 0,1-4 0 16,-2-2 0-16,5-6 0 16,4-2 0-16,3-3 0 15,10-2 0-15,-1 0 0 16,8 3 0-16,10-1 0 15,7 3 0-15,8 0 0 0,5 2 0 16,4 2 0-16,4 2 0 16,2-4 0-16,-3 3 0 15,0-3 0-15,-4-3 0 16,-11 1 0-16,1 1 0 16,-6-6 0-16,-3 5-6 0,-8-6-9 15,-6-9-61-15,10 10-11 16</inkml:trace>
  <inkml:trace contextRef="#ctx0" brushRef="#br1" timeOffset="335441.2278">15505 10159 460 0,'0'0'2'16,"0"0"2"-16,-12 5 0 0,12-5 1 15,-16 19 0-15,7-9 0 16,-1 11 1-16,-1-1 0 16,4 2-1-16,7 0-2 0,0 0 0 15,5-2 0-15,8-2-3 16,0-6 0-16,9-5 0 15,-3-4 0-15,6-3 0 0,2-5 0 16,-2-7 0-16,-2-3 0 16,-6-8 0-16,-2 0 0 15,-8-6 0-15,-7 0 0 16,-4-5 0-16,-12 5 0 0,-5 4 0 16,-4 4 0-16,-9 3 0 15,6 7 0-15,-5 4 0 16,3 7-6-16,-2 0-21 15,7 3-60-15,7 1-3 16</inkml:trace>
  <inkml:trace contextRef="#ctx0" brushRef="#br1" timeOffset="335885.0428">15498 9486 455 0,'0'0'4'16,"-8"-11"2"-16,1-2 1 16,-1-1 1-16,1-3 1 0,2-3 0 15,0-2 1-15,3 1-7 16,4 2-3-16,5-1 0 15,8 8 0-15,3 5 0 16,2 2 0-16,1 5 0 16,4 0 0-16,-2 12 0 0,-5 3 0 15,-4 9 0-15,-2 2 0 16,-3 1 0-16,-9 4 0 16,0 1 0-16,-3 2 0 15,-10-8 0-15,6-1 0 0,-5-3 0 16,1-4 0-16,4-4 0 15,1-3 0-15,2-2 0 16,4-9 0-16,8 10 0 0,8-10 0 16,7 0 0-16,9 0 0 15,3-2 0-15,10-1 0 16,-5 3-78-16,6-2-10 16</inkml:trace>
  <inkml:trace contextRef="#ctx0" brushRef="#br1" timeOffset="336102.0021">16228 9807 501 0,'0'0'4'15,"0"0"0"-15,0 0-2 0,0 0-2 16,0 0 0-16,16-6 0 15,1 3 0-15,8-3 0 16,7 3 0-16,3-4 0 16,10-6-73-16,-6 13-18 0</inkml:trace>
  <inkml:trace contextRef="#ctx0" brushRef="#br1" timeOffset="336250.6029">16253 10018 442 0,'0'0'4'0,"0"0"2"15,0 0 2-15,0 0 2 16,8 0-1-16,9 0 1 16,8 0 0-16,8-6-2 15,15 5-11-15,5 5-72 16,17-8-11-16</inkml:trace>
  <inkml:trace contextRef="#ctx0" brushRef="#br1" timeOffset="337600.8722">14085 10474 356 0,'0'0'0'0,"0"0"-1"0,0 0 0 15,-10 9 2-15,8 9 1 16,-6 6 2-16,2 11 1 0,0 10 3 16,3 5 2-16,3 6 0 15,5 9 0-15,13-1-1 16,7 3 0-16,12-2 0 0,11-7-1 15,15-5-1-15,12-6-1 16,10-5 0-16,12-7 0 16,8-11 0-16,6-6-2 15,1-7-2-15,3-11 0 16,-6 0-1-16,0-11 0 0,-5-9 0 16,-3-2-1-16,-5-5 0 15,-1-3 0-15,-8-5 1 16,-5-4-2-16,-9 1-1 0,3-1 1 15,-14 1 0-15,-2 3 0 16,-11 1 0-16,-3 2 0 16,-8 7 0-16,-2-3 1 15,-2 9 1-15,1-1-1 16,3 5 1-16,0 3-1 16,10 0 1-16,2 10-1 0,3 2 1 15,4 6-1-15,3 8 0 16,-1 6 0-16,-1 1 1 0,-7 4-1 15,-3 2-1-15,-4 1 1 16,-10-4 0-16,-6 1 0 16,-8-5-1-16,-2-5 1 15,-8-3-1-15,-3 0 1 0,-7-12 1 16,3 13-1-16,-3-13 2 16,-8 0-1-16,8 0 1 15,-18-13 0-15,11 1-1 16,2-5 0-16,3-6-1 15,2-7 1-15,12-1-1 0,8-5-1 16,13-1 1-16,8-2-1 16,14-1 1-16,9 3 0 15,17 0 0-15,11 7 0 16,6 1 0-16,10 4 1 0,6 5-1 16,3 2 0-16,5 11 0 15,-5 0 0-15,-3 4 0 16,-2 3 0-16,-3 5-1 0,-1 2 1 15,-5 4-1-15,2 3 1 16,-5 2 0-16,4 1-1 16,-2 2 1-16,5 1 0 15,0-1 0-15,1 4 0 0,2-5 0 16,0 1 0-16,1-4-1 16,-1-2 1-16,0-4 0 15,-4-3 0-15,-1-5 0 16,-6-1 0-16,1-9 0 15,-4-3 1-15,-4-11-1 0,3-3 0 16,-6-9 1-16,-2-3-1 16,-2-9 0-16,-7-4 0 15,-4-3 0-15,-7-7 0 16,-8 1 1-16,-9 2 0 0,-8-2 0 16,-9 3 0-16,-8 4 1 15,-5 7 1-15,-8 6-1 16,-5 5 1-16,-1 9-1 0,-5 3-1 15,-1 11-2-15,0 12-1 16,-9-8-6-16,-3 10-9 16,12-2-65-16,-21 28-4 15</inkml:trace>
  <inkml:trace contextRef="#ctx0" brushRef="#br1" timeOffset="341587.8841">14776 11194 253 0,'0'0'6'0,"0"0"4"15,0-9 2-15,0 9 3 16,-8-13 0-16,8 13 2 15,-11-15 2-15,-2 5 0 0,1 2-4 16,-6-1-2-16,4 1-3 16,-6 4-2-16,-3-2-1 15,-1 1-2-15,-6 3-1 16,0 0-1-16,-6 2 0 16,0 0-1-16,-6 0 0 0,-8 2-2 15,-3 3 0-15,-9 3 1 16,-7 1 0-16,-8 3 0 0,-8 0 0 15,-7 2 0-15,-4 3 1 16,-5 5-1-16,0-3 1 16,-4 4 0-16,3 0 0 15,-2 4 0-15,4 0 0 16,-1 5 0-16,-1 1 0 0,-8 4 0 16,4 0-1-16,-4 5-1 15,0 2 0-15,4 4 0 16,-1-1 0-16,0 3 0 15,7 1-1-15,8-1 1 0,6 4-1 16,6-1 1-16,8 1 0 16,5-1 0-16,4 5 0 15,4-1-1-15,0 5 1 16,2 0-1-16,-1 5 1 0,-1-1-1 16,-1 4 0-16,3 2 0 15,-1-1 0-15,6 2 1 16,2 2-1-16,6-4 0 0,4 3 1 15,1 1-1-15,3-1 0 16,1-3 1-16,3 6-1 16,0-2 0-16,2-1 0 0,-3 0 1 15,2 1 0-15,1 2 1 16,2-3 0-16,1 0 1 16,2-1 0-16,1-1 0 15,-2 2-1-15,4-3 0 16,2-2 0-16,2 3 0 0,-1-2 0 15,2 2-1-15,-3-6 0 16,2 4 0-16,-1-2 1 16,1 0 0-16,0-1 0 15,1 0-1-15,2-3 1 16,0 3-1-16,0-3 1 16,-2 3-1-16,3 0 0 0,-2-1 0 15,1 2 1-15,-3-4 0 16,6 0-1-16,-2 1 1 0,-2-3 0 15,2 0-1-15,4-5 1 16,-3 3-1-16,1-4 0 16,1-1-1-16,-1 2 1 15,3-3-1-15,-4 1 1 0,-2-1 1 16,0 3-1-16,0 0 0 16,-2-7 0-16,0 6 1 15,-1-5-1-15,-2-2 0 16,1-1-1-16,1-2 1 0,-3-3-1 15,2-1 1-15,-1-3-1 16,-2-1 1-16,0-2-1 16,-6 5 2-16,3-8 0 15,0 5 0-15,-6-1 0 16,0-2 0-16,-4 1 1 16,1 2 0-16,-3-6 1 0,-4 2-2 15,-3 1 0-15,-1-2 0 16,0 1 0-16,-5 2 0 0,-1-2 0 15,1-2 0-15,-5-3 0 16,1 4 0-16,4-1 0 16,22-17-2-16,-1 2 0 15,-4 1 0-15,1 1 0 0,-3 1 1 16,0 2-1-16,-2 1 0 16,-3 2 0-16,1 0 1 15,-9-1 1-15,6-2 0 16,-5 6-1-16,0-1 0 15,-3 0 1-15,-3-2-1 0,-2 6 0 16,2-5 1-16,-2-1-1 16,0 4 0-16,-2-4 1 15,3-2-1-15,1 1 0 16,-2-4 1-16,5-4-1 16,0 1 1-16,1-2-1 0,1-1 1 15,4-1-1-15,-4-4 0 16,4 3 1-16,1-4-1 15,1-4 0-15,3-1 0 0,-4 2 0 16,6-5 0-16,0 0 0 16,0 0 0-16,-1 0 0 15,6-2 0-15,-3-1 0 0,3 0 0 16,-3-1 1-16,5-1-1 16,3-5 1-16,-3 3 0 15,5 0-1-15,0-3 0 16,3 2 0-16,-1-1 0 15,2-6 1-15,5 1-1 16,1 2 0-16,1-3 0 16,-2 3 1-16,4 0-1 15,3 0 0-15,-2 2 0 0,1-3 0 16,1 4 0-16,-2 0 0 16,6 0 1-16,5 9-1 15,-12-18 1-15,12 18 0 0,-8-12 0 16,8 12-1-16,-7-9 1 15,7 9 0-15,-7-10 0 0,7 10 1 16,-5-10-1-16,5 10 1 16,-5-7-1-16,5 7 1 15,-9-11-2-15,9 11 0 16,-4-7 0-16,4 7 0 0,-10-14 0 16,10 14 0-1,-13-16 0-15,13 16 0 0,-12-15 0 16,12 15 0-16,-10-15 0 15,10 15 0-15,-12-14 0 16,12 14 0-16,-12-17 0 0,12 17 0 16,-10-15 0-16,10 15 0 15,-13-16 0-15,13 16 0 16,-7-10 0-16,7 10 0 16,0 0 0-16,-10-10 0 15,10 10 0-15,0 0 0 0,-8-6 0 16,8 6 0-16,0 0 0 15,0 0 0-15,0 0 0 16,0 0 0-16,-10-11 0 0,10 11 0 16,0 0 0-16,0 0 0 15,0 0 0-15,-2 5 0 16,2-5 0-16,0 18 0 16,0-6 0-16,2 6 0 0,3-3 0 15,-2 2 0-15,0 2 0 16,1 1 0-16,2 1 0 15,-4 0 0-15,3-1 0 0,0 2 0 16,-1 1 0 0,0-5 0-16,3 2 0 0,-5-6 0 15,0-2 0-15,-2-12 0 16,3 13 0-16,-3-13 0 16,0 0 0-16,0 0 0 15,-5-6 0-15,3-3 0 0,-5-6 0 16,3 0 0-16,2-3 0 15,-3 1 0-15,0-3 0 16,3 1 0-16,-3-1 0 0,2-2 0 16,-2 2 0-16,3 0 0 15,-1 3 0-15,3-3 0 16,0 3 0-16,0-1 0 16,0 6 0-16,0 0 0 0,5 1 0 15,-5 4 0-15,0 7 0 16,8-12 0-16,-8 12 0 15,7-8 0-15,-7 8 0 16,12-3 0-16,-12 3 0 16,18 0 0-16,-8 0 0 15,3 3 0-15,-1-3 0 0,2 3 0 16,4-1 0-16,0-2 0 16,-1 3 0-16,3-1 0 15,-1-2 0-15,4 3 0 0,-5-3 0 16,1 2 0-16,-1 0 0 15,1 1 0-15,-1-1-47 16,-3 1-41-16,1-1-2 0</inkml:trace>
  <inkml:trace contextRef="#ctx0" brushRef="#br1" timeOffset="440764.0344">6444 14526 259 0,'0'0'8'0,"0"0"4"0,0-7 1 16,0 7 3 0,-9-10 1-16,-2 5 1 0,-1-2 0 15,-5-3 4-15,4 5-9 16,-7-3-2-16,-3 3-3 16,-2 0 0-16,3 0-1 15,-3 5-1-15,-2-2-1 0,1 2 0 16,-1 0-1-16,0 0-1 15,-5 5 1-15,4 2-1 16,-2 1-1-16,-2 2 0 0,6 4-1 16,-4-1 1-16,2 2-2 15,1 2 1-15,0 3-1 16,4 0 1-16,-1 2-1 16,6-2 0-16,-2 4 1 0,5 3-1 15,-2 3 0-15,-1 0 0 16,6 2 0-16,-4 6 1 15,4 1-1-15,0 3 1 16,-1-2-1-16,6 2 1 0,0 3-1 16,4-3 1-16,1 3-1 15,2-4 1-15,2-2-1 16,6 5 1-16,-1-5 0 16,0 1 1-16,6-3-1 15,-1 2 1-15,1-4 0 0,-1-3-1 16,4 1 1-16,-4-6 0 15,5 3-1-15,-2-3 0 16,3-6 1-16,-2 2-1 16,0-3-1-16,1-2 1 0,3-4 0 15,0 1 0-15,1-2-1 16,2-6 1-16,3 0 0 16,1-1 0-16,-2-2 0 0,7-2 0 15,-2-2 1-15,2 0-1 16,1 0 0-16,1-2 0 15,-1-2 0-15,1-4 0 0,-2 3 1 16,-2-5-2-16,3 2 0 16,-5-3 0-16,6-4 0 15,-8-1 0-15,7 3 0 16,-5-5 0-16,2 2 0 0,-3 2 0 16,0-6 0-1,-1 5 0-15,-1-3 0 0,0 1 0 16,-5-3 0-16,4 3 0 15,-5-3 0-15,1 0 0 16,1 1 0-16,-5-4 0 16,0 4 0-16,-2-4 0 0,2 2 0 15,-7-5 0-15,2-1 0 16,-1-3 0-16,-6 0 0 16,1-4 0-16,-2 0 0 0,-1-4 0 15,-2 3 0-15,0-2 0 16,-5 3 0-16,-2 1 0 15,-3 2 0-15,2 0 0 0,-2 1 0 16,-2 1 0-16,-1 2 0 16,1-6 0-16,-1 1 0 15,-1 5 0-15,-2-3 0 16,0 0 0-16,0 3 0 16,2-2 0-16,-4 4 0 15,1 2 0-15,-2 3 0 16,4 1 0-16,-3 2 0 0,-2-1 0 15,0 3 0-15,2 0 0 16,-2 3 0-16,1 2 0 16,-1 0 0-16,-1 0 0 0,0 5 0 15,-2-2 0-15,-4 2 0 16,2 2 0-16,-3 3 0 0,1-2 0 16,-5 2 0-16,2 0 0 15,0 2 0-15,0 1 0 16,6 5 0-16,-6-1 0 15,8 0 0-15,-1 1 0 16,4 1 0-16,1 2 0 0,2-2 0 16,7 6 0-16,2-2 0 15,2 1 0-15,5 4 0 16,5-3-7-16,15-3-61 16,-1 12-23-16</inkml:trace>
  <inkml:trace contextRef="#ctx0" brushRef="#br1" timeOffset="442181.3776">6469 16151 262 0,'0'0'6'0,"0"0"5"16,-14-12 2-16,14 12 4 16,-16-15 0-16,2 7 1 15,1-4 1-15,-7 5 4 0,2 0-8 16,-4 2-3-16,2 0-3 16,-5 2-1-16,6 1-2 15,-6 2 0-15,0 0-1 16,-1 0-1-16,-2 5-1 15,2 2 0-15,-4 0 0 0,6 3-1 16,-4 2 0-16,1 5-1 16,-1 0 0-16,3 2 0 0,-2 3 0 15,4 3-1-15,1 0 1 16,-5 2 0-16,5 5-1 16,0 2 1-16,-1 2 0 15,3 0 0-15,0 3 1 16,3 5 0-16,2 0-1 0,0 1 1 15,4-4 1-15,4 6 0 16,0-4-1-16,5 1 2 16,2-2-2-16,0 0 1 15,0-5 1-15,7-1-2 16,2 0 0-16,2-4 0 16,-1 4-1-16,2-5 2 0,3-3-3 15,0 5 0-15,2-4 0 16,-6-2 0-16,-1-12 0 0,-1 3 0 15,1-6 0-15,0 3 0 16,0 2 0-16,1 0 0 16,3-4 0-16,1 1 0 15,0 4 0-15,1-3 0 16,3-3 0-16,-3 5 0 0,5-4 0 16,-1-1 0-16,-1-2 0 15,6 4 0-15,-2-3 0 16,2-4 0-16,2 1 0 0,0-4 0 15,-2-1 0-15,5 0 0 16,-5-3 0-16,5 0 0 16,-3-7 0-16,0 2 0 15,3-2 0-15,-2-7 0 0,16-6 0 16,11-4 0 0,-5-6 0-16,-3-3 0 15,-7 1 0-15,-5 1 0 0,-3 1 0 16,-5-1 0-16,-8 7 0 15,2 0 0-15,-3-1 0 16,-1-3 0-16,-2 6 0 0,-1-2 0 16,-1-7 0-16,-1 1 0 15,-2-1 0-15,3-1 0 16,-6-6 0-16,3 4 0 0,-2-3 0 16,-1-4 0-16,-4 5 0 15,-1 1 0-15,-2-2 0 16,-2 2 0-16,-5 3 0 15,-4 2 0-15,1-2 0 16,-7 5 0-16,0-3 0 0,-6 0 0 16,0 3 0-16,-1-2 0 15,-1-2 0-15,-2 2 0 16,2-1 0-16,-5 6 0 16,5 1 0-16,-2-1 0 15,5 6 0-15,-3 3 0 16,0 3 0-16,2 3 0 0,0 0 0 15,2 4 0-15,-2 2 0 0,-3 3 0 16,2 0 0-16,3 0 0 16,-7 0 0-16,5 3 0 15,1 2 0-15,-1 1 0 0,4-2 0 16,1 2 0-16,6 0 0 16,-1 0 0-16,13-6 0 15,-12 15 0-15,12-5-15 16,10 2-71-16,-2-10-8 15</inkml:trace>
  <inkml:trace contextRef="#ctx0" brushRef="#br1" timeOffset="445458.4149">17019 6099 472 0,'0'0'4'0,"2"-13"2"16,-2 13 1-16,7-12 0 15,-7 12 0-15,11-4 1 16,-11 4-8-16,10 19 0 0,-8 10 0 16,3 16 0-16,-3 7 0 15,6 8 0-15,0 9 0 16,1 3 0-16,0 2 0 16,-5-3 0-16,1-3 0 0,0-1 0 15,-4-6 0-15,-1-1 0 16,0-11 0-16,0-1 0 15,-6-13-6-15,1-9-32 16,3-5-50-16,-11-14-2 0</inkml:trace>
  <inkml:trace contextRef="#ctx0" brushRef="#br1" timeOffset="445698.3104">16633 6252 403 0,'0'0'4'0,"0"-10"3"15,0 0 1-15,11-5 2 16,0-2 2-16,12-8 0 16,15-5 2-16,9-4 0 0,15-3-2 15,12 2-4-15,9 0-1 16,4 4-7-16,5 1 0 16,-3 3 0-16,-11 11 0 15,-9 7 0-15,-15 1 0 0,-9 11-7 16,-20 4-21-16,-15 13-56 15,-5 10-3-15</inkml:trace>
  <inkml:trace contextRef="#ctx0" brushRef="#br1" timeOffset="446039.9576">17598 6570 422 0,'0'0'4'0,"-5"0"3"16,-4 7 1-16,-4 0 1 16,-4 11 0-16,-1-1 1 15,1 2 0-15,-3 4 0 0,4 2-4 16,7-3-2-16,9 0-2 16,4-5-1-16,14-7 1 15,7-2 0-15,8-8-1 16,6-3 0-16,1-6 2 0,5-9-3 15,-6-4 0-15,-2-3 0 16,-7-5 0-16,-7-4 0 16,-11 0 0-16,-9-7 0 15,-8 2 0-15,-8 1 0 16,-12 4 0-16,-2 7 0 0,-8 5 0 16,5 9-3-16,-8 3-18 15,12 0-56-15,1 10-9 16</inkml:trace>
  <inkml:trace contextRef="#ctx0" brushRef="#br1" timeOffset="446243.5157">17998 5484 453 0,'0'0'3'0,"0"0"0"0,-5-5 0 15,5 5 1-15,-9 17 0 16,6 6 0-16,1 12 1 16,2 4-4-16,9 18-13 15,-1 10-62-15,7-2-7 0</inkml:trace>
  <inkml:trace contextRef="#ctx0" brushRef="#br1" timeOffset="446552.7419">18583 6696 464 0,'0'0'3'0,"0"15"1"16,-6 2 1-16,-3 9 0 16,-3 8 0-16,-6 5 0 0,-3 8 0 15,5 6-4-15,-5-5-10 16,7 0-73-16,3-4-3 15</inkml:trace>
  <inkml:trace contextRef="#ctx0" brushRef="#br1" timeOffset="447082.326">19760 5632 426 0,'0'0'5'16,"0"-9"4"-16,0 9 2 0,0-10-1 16,0 10 2-16,0 0 0 15,-14 19 1-15,4 10 0 16,-3 12-13-16,6 14 0 16,-1 7 0-16,7 10 0 15,1 3 0-15,0-7 0 0,9 2 0 16,6-8 0-16,-2-8 0 15,3-2-5-15,-5-13-38 16,1-6-43-16,-5-6-2 16</inkml:trace>
  <inkml:trace contextRef="#ctx0" brushRef="#br1" timeOffset="447466.5473">19358 5678 402 0,'0'0'6'0,"-5"-10"2"0,5 10 2 16,-5-15 0-16,5 3 2 16,5-4 0-16,7-4 2 15,13 1 0-15,10-3-5 16,13-3-2-16,11-5 0 15,11 3-7-15,7-2 0 0,4 3 0 16,-1 2 0-16,-8 6 0 16,-12 1 0-16,-10 5 0 15,-11 6 0-15,-11 2 0 0,-10 4 0 16,-18 0 0-16,0 0 0 16,0 0 0-16,-5 7 0 15,-3 1 0-15,-4-1 0 16,-6 3 0-16,3 2 0 0,-6 2 0 15,8 5 0-15,-5-1-13 16,8 1-32-16,5 3-42 16,1 0 1-16</inkml:trace>
  <inkml:trace contextRef="#ctx0" brushRef="#br1" timeOffset="448245.0495">20353 6009 491 0,'0'0'3'0,"0"0"2"16,-5-7 1-16,5 7 0 0,0 0-6 15,-11 5 0-15,4 8 0 16,2 1 0-16,0 14 0 16,1-1 0-16,1 8 0 15,0 2 0-15,0 2 0 0,3-5 0 16,0-2 0-16,3-3 0 15,3-5 0-15,-4-5 0 16,5-1 0-16,-4-8 0 0,1 3 0 16,-4-13-36-16,0 0-51 15,0 0-3-15</inkml:trace>
  <inkml:trace contextRef="#ctx0" brushRef="#br1" timeOffset="448862.7893">20442 5213 392 0,'0'0'5'15,"0"0"3"-15,-18-11 3 16,9 4 2-16,-3-4 1 16,-4-1 1-16,2 0 1 15,1-6 0-15,3-1-4 0,5 0-3 16,5 0-9-16,8 0 0 16,6-1 0-16,11 6 0 15,7-1 0-15,4-2 0 16,11 11 0-16,-5 0 0 15,-2 6 0-15,-3 0 0 0,-5 11 0 16,-11 7 0-16,-5 6 0 16,-13 8 0-16,-3 4 0 15,-10 5 0-15,-8 1 0 0,-1 3 0 16,-6-3 0-16,0-3 0 16,0-7 0-16,3-2 0 15,2-6 0-15,6-1 0 16,10-8 0-16,4-4 0 0,15-7 0 15,8-4 0-15,12 0 0 16,4-4 0-16,3-8 0 16,8-6 0-16,2-1 0 15,-3 3 0-15,-5-2 0 0,-2 1 0 16,-12 2 0-16,-1 3 0 16,-8 4 0-16,-9 1 0 15,-2 2 0-15,-10 5 0 16,0 0 0-16,0 0 0 15,0 0 0-15,0 5 0 0,0-5 0 16,-13 18 0-16,6-6 0 16,2 3 0-16,-5-3-17 15,-2 5-71-15,7-2-3 0</inkml:trace>
  <inkml:trace contextRef="#ctx0" brushRef="#br1" timeOffset="450216.9846">17399 7468 285 0,'0'0'7'0,"0"0"5"15,0 0 1-15,0 0 2 16,0 0 0-16,0 0 0 16,0 0 3-16,0 0 1 15,5 0-5-15,7 0-3 0,6 7-1 16,12 1 1-16,10-1 0 16,7-2 0-16,15 1-1 15,8-4-1-15,12 3-2 16,8-5-2-16,2 3 0 0,-1 1-2 15,-3 2-1 1,-7-2 1-16,-6 7-3 0,-10-2 0 16,-13-1 0-16,-10 2 0 15,-7-1 0-15,-10-2 0 0,-5-1 0 16,-6-1 0-16,-4-3 0 16,-10-2 0-16,13 3 0 15,-13-3 0-15,0 0 0 0,0 0 0 16,0 0 0-16,0 0 0 15,0 0-7-15,-7 0-11 16,7 0-41-16,0 0-28 16,-16-3-2-16</inkml:trace>
  <inkml:trace contextRef="#ctx0" brushRef="#br1" timeOffset="450595.0601">18556 7386 371 0,'0'0'6'16,"0"0"3"-16,0 0 1 15,0 0 1-15,-14 3 1 0,14-3 1 16,0 0 1-16,0 13 0 16,0-13-4-16,9 19-4 15,0-8-1-15,12 1-1 16,-2 2 0-16,8 2-2 15,-2-2 0-15,5 1-2 0,0 3 1 16,-3-3-1-16,-4-1 1 16,-6 6-1-16,-8 0 1 15,-5 5 0-15,-8 0-1 0,-10 2 1 16,-9 2-1 0,-6 4 1-16,-6-1 0 0,-5-3-1 15,3 1 1-15,-3-2 0 16,5-6-2-1,5-5-2-15,14 0-6 0,-5-7-9 16,21-10-31-16,-5 14-35 16,5-14-3-16</inkml:trace>
  <inkml:trace contextRef="#ctx0" brushRef="#br1" timeOffset="451287.3212">19080 7539 429 0,'0'0'4'0,"0"0"1"0,0 0-1 16,0 0 1-16,0 6 2 16,0 2 0-16,0 6 0 15,2 9 2-15,1 4-4 0,4 3-1 16,3 6 0-16,0 5-1 16,2 1 0-16,1-2-1 15,-1-1 1-15,1-9-1 16,-6-3 0-16,1-5 0 15,-8-1 0-15,0-6 0 16,-5-6-2-16,-5-4 0 16,-5-5 0-16,-2-2 0 0,-3-9 0 15,-1-8 0-15,0-6 0 16,-2-10 0-16,0-11 0 16,6-7 0-16,5-3 0 15,2-1 0-15,8 0-2 16,2 2 2-16,7 5 2 0,7 8-2 15,6 8 0-15,8 9 0 16,2 3 0-16,0 7 0 16,-1 2 0-16,-1 6 0 15,-3 4-2-15,-3 6 2 0,-10 7-1 16,-3 7 0-16,-9 8 1 16,0 0-1-16,-1 4 1 15,-11 3 0-15,-1 1-1 0,-2-1 1 16,-2-6-1-16,2 2 1 15,2-3-1-15,6-5 1 16,2-1-1-16,5-1 1 0,2-4-1 16,6-3 1-16,9-1 0 15,9-1 0-15,-1-3 0 16,5-4-2-16,9 3-2 16,-4-5-9-16,4-5-46 15,-2 5-26-15,-6 3-2 16</inkml:trace>
  <inkml:trace contextRef="#ctx0" brushRef="#br1" timeOffset="451646.9964">19567 7741 420 0,'0'0'3'0,"0"0"2"16,-2 11 1-16,-1-5 1 15,-2 9 1-15,5 2 0 0,-2 0 0 16,2 9 1-16,0-3-2 16,5-2-2-16,2-3-1 15,8-2-1-15,5-5 0 0,-3-4 1 16,3-4-2-16,0-3 0 16,3-8 0-16,-1-2-1 15,-5-5 0-15,-2-5 0 16,-5 1 1-16,-9-5-2 15,-1-6 0-15,-1-1 0 0,-11 2 0 16,-6-3 0-16,-4 4 0 16,-3 4 0-16,-2 7-3 15,0 4-2-15,-6 9-2 16,8 4-5-16,-2 1-16 0,2 2-52 16,10 8-7-16</inkml:trace>
  <inkml:trace contextRef="#ctx0" brushRef="#br1" timeOffset="451957.7211">19426 7129 421 0,'0'0'4'15,"0"0"3"-15,0 0 1 16,0 0 0-16,-3-9 1 0,3 9-1 16,0 0 1-16,0 0 1 15,0 0-5-15,3 7-1 16,4 5-3-16,0 1 1 0,3 1-1 16,1 7 0-16,-2-5 0 15,1 0-1-15,0 3 0 16,-3-7-3-16,2 3-3 15,-5-5-11-15,9 2-30 0,-4-4-37 16,3-3-2-16</inkml:trace>
  <inkml:trace contextRef="#ctx0" brushRef="#br1" timeOffset="452913.8217">20561 6684 301 0,'0'0'8'16,"0"0"5"-16,-7-14 3 0,7 14 3 15,-5-12 2-15,5 12 2 16,-10-12 0-16,10 12 0 16,-8-10-7-16,8 10-5 0,0 0-2 15,0 0-3-15,8 10 0 16,14 2-2-16,8 0 1 15,17 9 0-15,10-4-3 0,16 5-2 16,10 2 0-16,10 0 0 16,5 2 0-16,1-3 0 15,-3-1 0-15,-9 3 0 16,-10 0 0-16,-9-5 0 0,-12 2 0 16,-10-5 0-16,-9-2 0 15,-12-3 0-15,-3-1 0 16,-7-4 0-16,-5-2 0 15,-10-5 0-15,10 5 0 16,-10-5 0-16,0 0 0 16,0 0 0-16,0 0 0 0,-5-7 0 15,5 7 0-15,-9-7 0 16,9 7 0-16,-11-11 0 0,11 11 0 16,-7-10-5-16,7 10-31 15,0 0-51-15,0 0-4 16</inkml:trace>
  <inkml:trace contextRef="#ctx0" brushRef="#br1" timeOffset="453444.6801">21605 6837 370 0,'0'0'6'0,"0"0"5"0,0 0 1 16,0 0 1-16,-10-5-1 15,10 5 2-15,0 0-1 16,0 0 2-16,3 10-6 16,7 0-3-16,7-1-3 15,2 7-1-15,4-1 1 0,5 2-1 16,2-2-1-16,-1-1 0 15,-3 1 0-15,-1 0-1 16,-9-1 1-16,-3 3 0 16,-11-1 0-16,-2 4 0 0,-15 2 0 15,-4 3 0-15,-8 0 0 16,-3 0 1-16,-2-3-2 16,-3 1 1-16,1-1-2 0,5-8-1 15,7 0-3-15,3-3-4 16,10-6-10-16,9-5-22 15,3 10-44-15,7-10-2 0</inkml:trace>
  <inkml:trace contextRef="#ctx0" brushRef="#br1" timeOffset="454058.9065">22137 6877 456 0,'0'0'2'16,"0"0"0"-16,0 0 2 16,-6 7 1-16,0 5 0 0,1 6 1 15,0 4 0-15,3 5 0 16,2 9-1-16,0 3-1 16,9 0-2-16,2 1 0 0,1-1 0 15,6-2-1-15,-4-3 0 16,2-8-1-16,-7-4 0 15,-2-2 2-15,-2-8-2 16,-2-4 0-16,-3-8 0 16,0 0 0-16,-12 0 0 0,0-4 0 15,-4-14 0-15,-2-8 0 16,2-5 0-16,-2-12 0 16,6-11 0-16,0-3 0 15,3-5 0-15,5-2 0 16,1 4 0-16,3 6 0 0,5 7 0 15,1 6 0-15,8 12 0 16,1 10 0-16,5-1 0 16,5 8 0-16,5 6 0 15,2 6 0-15,0 0 0 0,1 11 0 16,-6 6 0-16,-3 2 0 16,-9 13 0-16,-7-1 0 0,-8 3 0 15,-8 0 0-15,-7-2 0 16,-4 1 0-16,-6-3 0 15,6-6 0-15,-4-1 0 16,5-5 0-16,6-1-2 16,5-2 2-16,7-3 0 0,0 0 0 15,12-2-1-15,8 0 1 16,4 0 0-16,4 1 0 16,0-4 0-16,6-2-2 15,-2 2-2-15,1-2-4 16,-1 4-17-16,1 1-59 15,-8-4-3-15</inkml:trace>
  <inkml:trace contextRef="#ctx0" brushRef="#br1" timeOffset="454402.0013">22786 7077 463 0,'0'0'3'0,"0"0"1"15,0 0 1-15,5 12 1 16,-3-2 1-16,1 1-1 16,5 6 1-16,-1 2-1 15,0 4-2-15,1-2-4 0,5 2 0 16,-4 0-2-16,1-6-7 16,2 3-17-16,-4 0-55 15,-1-10-7-15</inkml:trace>
  <inkml:trace contextRef="#ctx0" brushRef="#br1" timeOffset="454795.8861">22759 6525 453 0,'0'0'4'0,"-12"-8"1"15,12 8 2-15,-16-14 0 0,9 4 1 16,0-3 1-16,7-5-1 16,0 1 2-16,12 5-10 15,11-3 0-15,9 3 0 0,2 2 0 16,6 5 0-16,2 3 0 16,-4 4 0-16,-6 8 0 15,-7 10 0-15,-10 1 0 0,-15 9 0 16,0 5 0-16,-17 3 0 15,-4-1 0-15,-6 0 0 16,1 0 0-16,1-5 0 16,1-7 0-16,12 2 0 0,5-10 0 15,7-2 0-15,9-4 0 16,16-6 0-16,9-3 0 16,12-2 0-16,7 0 0 15,6-5-7-15,4 3-70 16,-2-11-11-16</inkml:trace>
  <inkml:trace contextRef="#ctx0" brushRef="#br1" timeOffset="456327.5868">18764 8229 227 0,'0'0'6'0,"-13"0"4"0,13 0 3 16,-17 13 3-16,5-3 1 16,2 2 1-16,-3 5 2 15,3 5-1-15,6 3-4 16,4 5-1-16,7 0-3 15,11 4-5-15,1 4 1 0,14-4-2 16,2 3 0-16,11-7 0 16,4-2-1-16,8-6 0 15,4-5-1-15,5-7 2 0,2-8-1 16,1-2 0-16,2-2-2 16,-3-8 0-16,2-5 0 15,-7-5 0-15,1-1 0 16,-6-3 0-16,-4-5 0 0,-2-1-1 15,1-2 0-15,-4-1 0 16,-4 2 0-16,5-4-2 16,-5 0 1-16,4 3-1 15,3 2 1-15,2 1-1 16,2-1 1-16,4 3 0 0,5 2 0 16,-2 5 1-16,1 5-1 15,0-2 1-15,1 7-1 16,-2 3 1-16,-1 4 0 0,0 3-1 15,-9 0 1-15,-2 3-1 16,-2 4 1-16,-6 3-1 16,-4-1 1-16,-3 6-1 15,-4-5 0-15,-6 3 1 0,1-1-1 16,-6 1 0-16,-4-6 1 16,2 3-1-16,-6-2 0 15,-4-4 1-15,-1-1 1 0,-9-3 0 16,11 0 1-16,-11 0-1 15,7-7 1-15,-4-3-1 16,1-3 0-16,5-2-1 16,0-6-1-16,7-3 0 15,-2 0-1-15,6-3 0 0,7-1 0 16,3 1 0-16,8 0 0 16,1 0-2-16,5 3 1 15,4-2 0-15,4 3 1 16,4 4-1-16,1 4 1 15,-1-2-1-15,1 4 1 0,1 4 1 16,1 1-1-16,-4 3 1 16,-2 2-1-16,-3 3 1 15,1 0-1-15,-1 3 0 0,-1 2 1 16,2-3 0-16,-1 4 0 16,-1-5 0-16,1 2 0 15,5-3 1-15,0 0-1 0,1-4 1 16,1-7-1-16,0-3 1 15,6-6 0-15,-6-5-1 16,0-8 1-16,-4 0 0 16,-4-8 0-16,-2-6 0 15,-7 1 1-15,-5-2-1 0,-8-1 1 16,-4 1 1-16,-11 2-1 16,-4 4 1-16,-6 4-1 15,-2 4 0-15,-2 6 0 16,-4 6-1-16,-1 4-2 0,4 9-6 15,3 9-14-15,-12-5-61 16,8 10-3-16</inkml:trace>
  <inkml:trace contextRef="#ctx0" brushRef="#br1" timeOffset="457298.1125">21374 8120 249 0,'0'0'7'0,"0"0"4"16,0 0 3-16,0 0 3 15,-8-10 0-15,8 10 4 16,0 0 1-16,0-12 1 16,0 12-5-16,0 0-6 0,0 0-3 15,0 0-1-15,8-3-2 16,-8 3-2-16,8 12-1 16,-1 3 0-16,3 3 0 15,0 7 1-15,5 5 1 16,-5 1 0-16,2 7 0 15,3 4 0-15,-5 1 0 0,-2 3 0 16,-6 3-1-16,-2 1-1 16,-10 2 1-16,-3 0-1 15,-8 0 0-15,-4 3-1 0,-5-4-1 16,-2-3 1-16,-4-7 0 16,1 0-1-16,1-7 0 15,4-2 0-15,2-6 0 0,7-7-1 16,1-2 0-16,7-4 2 15,-2-4-2-15,15-9 0 16,-12 11 0-16,12-11 0 16,0 0 0-16,0 0 0 0,0 0 0 15,-11 9-2-15,11-9 0 16,0 0-1-16,0 0-2 16,0 0-3-16,0 0-5 15,0 0-10-15,0 0-24 16,0 0-36-16,0 0-3 15</inkml:trace>
  <inkml:trace contextRef="#ctx0" brushRef="#br1" timeOffset="457676.8615">21024 8908 383 0,'0'0'5'0,"0"0"4"16,0 0 0-16,0 0 0 16,0 0 1-16,0 0 1 15,8 10 1-15,2 0 0 0,-6 5-5 16,6 2-3-16,0 4 0 16,-3 0-1-16,1 1 0 15,-6 3-1-15,3-3 0 16,-2-2 0-16,-3-5-2 15,0 3 0-15,0-6 0 0,1-3 1 16,-1-9 0-16,9 12 0 16,3-12 2-16,8 0-1 15,2-1 1-15,10-7 1 16,2 3-1-16,5-5 0 0,1-2-3 16,-3 2-2-16,-2 0-5 15,-6 8-14-15,-9-6-34 16,-7 6-29-16,-3 2-3 0</inkml:trace>
  <inkml:trace contextRef="#ctx0" brushRef="#br1" timeOffset="458727.7349">14826 10907 252 0,'0'0'11'0,"0"0"3"16,0 0 2-16,-9 3 2 15,9-3 0-15,0 0 0 16,0 0 3-16,0 0 2 0,11 4-9 15,15-4-4-15,11-4-1 16,13-7 0-16,12-1 1 16,12 0-1-16,11-6-3 15,7-2-1-15,-3 1-1 16,3-3 0-16,-7-3-2 0,-8 5 0 16,-10-1 0-16,-8 5 0 15,-16 3 1-15,-8 4 0 16,-10-1 1-16,-11 4-1 0,-14 6 0 15,0 0 0-15,-12 0-1 16,-14 0 0-16,-10 10-1 16,-9 5-1-16,-15 5 0 15,-7 8 0-15,-7 1 0 0,-8 3-1 16,0 3 1-16,0 0 0 16,7-4 0-16,6 0 0 15,11-9-1-15,11-5 1 16,11-2-1-16,12-5 0 15,24-10 1-15,0 9 1 0,23-9-1 16,20-7 1-16,16-5-1 16,15-8 1-16,14-1 0 15,6-5 0-15,0-1 1 0,-3 2-4 16,-10 3 3-16,-16 4-1 16,-13 6 0-16,-17 5 0 15,-14 2 0-15,-10 2 0 16,-11 3 0-16,0 0 0 0,0 0 0 15,0 0-2-15,5 8-3 16,-5-8-7-16,0 13-24 16,1-7-49-16,-1-6-1 15</inkml:trace>
  <inkml:trace contextRef="#ctx0" brushRef="#br1" timeOffset="459518.8381">6300 17806 443 0,'0'0'3'0,"0"0"0"16,0 0 0-16,0 0 1 15,0 0 0-15,0 0-1 16,0 0-7-16,0 0-55 0,0 0-20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3:35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4937 9450 282 0,'0'0'2'16,"0"0"1"-16,0 0 2 16,0 0 0-16,0 0 1 0,0 0 3 15,0 0 1-15,0 0 1 16,7-2 0-16,9 2-1 15,-2 0 1-15,6 2-2 16,6 1 1-16,6 1-3 0,2 4-1 16,4-4-1-16,4 4 1 15,7 1-2-15,4-2 1 16,4-2 0-16,8 0-1 16,6-2 0-16,5-3 1 0,6 1-1 15,4-1-1-15,6 0 0 16,5 0-1-16,10 0 0 15,3 0 0-15,1-1 0 0,4 1-1 16,3 0 1-16,7-3-1 16,4 3 0-16,4-5 0 15,1 2 0-15,3 1 0 16,7-3 0-16,2 3-1 16,1-4 1-16,3 1 0 15,6 2-1-15,-1-1 1 0,0-2-1 16,0 1 1-16,4 4-1 15,-3-5 1-15,1 6-1 16,-3-2 1-16,0 2-1 0,0 0 0 16,3 0 1-16,-2 0-1 15,1 0 0-15,-2 0 0 16,-1 0 1-16,5 0 0 16,0 0-1-16,2 0 0 0,-4 0 0 15,4 0 1-15,-4 0-1 16,3 0 1-16,1 0-1 15,-4 0 0-15,-3 0 1 0,7 0-1 16,-6 0 0-16,0 0 1 16,-2-3-1-16,-1 3 1 15,4-2-1-15,-4-1 0 16,3 1 1-16,-2-3-1 16,0 3 1-16,-1 2-1 15,1-3 0-15,-3 3 1 0,0 0-1 16,-4-2 1-16,2 2-1 15,-3 0 0-15,-3-3 0 16,3 1 1-16,-2-1-1 0,1-1 0 16,2-4 0-16,-3 3 0 15,3-2 0-15,-5-2 0 16,0 3 0-16,1 0 0 0,-6 1 0 16,-1 1 0-16,-4-1 1 15,3-1-1-15,-5 4 0 16,-2 0 0-16,4-3 0 15,-1 2 0-15,3 1 1 16,-4-3-2-16,3 3 1 0,-2-1 0 16,2 3 0-16,1-3 1 15,-5 3-1-15,0 0 0 16,-3 0 0-16,2 3 0 16,-4 2 0-16,0 0 0 0,-5 0 0 15,1 2 0-15,-2-2 0 16,1 3-1-16,-6-1 1 15,-1-2 0-15,-1 2 0 16,1 4-1-16,-1-4 1 0,-5 1 0 16,1 1-1-16,-3-1 1 15,2-1 0-15,-2 0 0 16,2-2 0-16,-3 0 0 0,-2 2-1 16,0-2 1-16,-2 1 0 15,2-2 0-15,-1 1 0 16,1 1 0-16,-3-3 0 15,1 0 0-15,-1 1 0 0,3-2 0 16,-5 3 0-16,0-5 0 16,6 3 0-16,-8-3-1 15,-1 0 1-15,1 0 0 16,-2-5 0-16,2 0 0 0,-3 1 0 16,1 3 0-1,0-4 0-15,-3-1 0 0,-3 4 0 16,3-4 0-16,-5 5 0 15,-5-5 0-15,-5 1 0 16,1 4 0-16,-6-5 0 0,-8 1 0 16,3 0 0-16,-7-2 1 15,0 2-1-15,-8 0 0 16,1-2 0-16,-4-3 0 0,-5 0 0 16,7-1 1-16,-9 2-1 15,2-3 0-15,-8 1 0 16,9-3 0-16,-6 4 1 15,1-2-1-15,-3 0 0 0,0-3 1 16,1 0-1-16,-4 1 0 16,1-3 1-16,3 1-1 15,-9-6 1-15,4 2-1 16,-1-3 1-16,1-2 0 16,-3 1 0-16,1 1-1 0,-1-4 1 15,1-1 0-15,3 2-2 16,-4-2 1-16,3-2 0 15,-6 1 0-15,3-4 0 16,0 3 0-16,-3-2 0 0,1 1 0 16,-4-1 0-16,4-4 0 15,-3 4 0-15,-1-2-1 16,1 2 2-16,-3-3 0 0,3-3-1 16,-2 1 1-16,-3 1-1 15,0-2 0-15,-5-4 0 16,3 1 0-16,-6 0-1 15,0-3 0-15,3-1 0 0,-4 0 0 16,1-2 0-16,-2 3-1 16,2-3 1-16,-2-1-2 15,3 2 1-15,-3-4 0 16,-1-1 0-16,1 1 0 16,-2 0 1-16,-1-3 0 0,1-1 0 15,-3 0 2-15,0-1 0 16,0 1 0-16,0 0-1 15,0-1 1-15,0 3-1 16,0-6 1-16,2 7-1 0,0-4 0 16,2 1 1-16,1-3-1 15,-5 3 1-15,2-4 0 16,3 4-1-16,-5-1 2 0,2 4-1 16,1-4 0-16,-1 2 0 15,-2 7 0-15,2-4 0 16,1 1 0-16,-3 4 0 15,0-2-1-15,0 3 0 0,0 1 1 16,-5 1-1-16,0-1 0 16,-2 7 0-16,0-3-1 15,-6 4 1-15,-2 2 1 16,-5-1-1-16,-5 3 1 16,-2 2-1-16,-6 2 1 15,-7 0-1-15,-1 4 1 0,-14 1-1 16,0 2-1-16,-7 1 1 15,-7 2-1-15,-11 2 1 16,-5 0-1-16,-10 1 1 0,-6 2 0 16,-4 5 0-16,-8 0 0 15,-13 0 0-15,2 4 1 16,-5 0-1-16,-2 3 0 16,-6 0 0-16,-10 0 0 0,1 0 1 15,-6 3-1-15,-4 0 0 16,-2 1 0-16,-8 1 1 15,-3 0-1-15,-5-2 0 0,3 1 0 16,-8 2 0-16,-1-1 1 16,-3 2-1-16,1-2 0 15,-4 1 0-15,-3-3 0 16,-2 3 1-16,0-1-1 16,-4 0 0-16,-2 0 0 15,1-2 0-15,-10 2 0 0,-1-1 0 16,-2 4 0-16,-2-1 0 15,-4-2 0-15,0 0 0 16,-6 0 0-16,3 3 0 0,-2-4 0 16,-1 4 0-16,5-7-1 15,-5 7 2-15,-1-2-1 16,1-2 0-16,5-2 0 0,-3 2 0 16,1-2 0-16,-2-2 0 15,4 3 0-15,0-3 0 16,0 0 0-16,2 0 0 15,3 0 1-15,-1 0-2 0,4 0 1 16,-1-3 0-16,0 3 0 16,3 0 0-16,0-2 0 15,-4-2 0-15,4 4 0 16,2 0 1-16,1 0-1 0,-4 0 0 16,3 0 0-16,3 0 0 15,2 0 0-15,3 0 0 16,-1 4 0-16,-2 1 0 15,8 0 0-15,-1-2-1 16,-2 1 1-16,6 4 0 0,1-4-1 16,-4 6 1-16,7-2 0 15,0 1-1-15,3-1 0 0,-1 1 0 16,13 1 1-16,-5 4-1 16,8-5 0-16,4-1 0 15,0 2 0-15,6-1 2 16,1-1-2-16,1-1 1 15,5 1 0-15,0 1 0 0,5-3 0 16,2 0-1-16,5 2 1 16,3-1 0-16,5 2 0 15,7-6 0-15,1 3 0 16,6-1 0-16,3 1 0 0,2-5 0 16,5 5 0-1,5-6 0-15,2 2 0 0,5-2 0 16,6 0 0-16,4 3 0 15,6-3 0-15,5 0 0 0,5 0 0 16,2 0 0-16,13 2 1 16,2 1-1-16,6-1 0 15,3 3 1-15,9 2-1 0,2 3-1 16,3 0 1-16,7 5 0 16,3 6 0-16,0 5-1 15,4 8 1-15,1 3 0 16,5 8 1-16,1 8-1 15,6 4 0-15,0 7 1 0,0 9-1 16,8 7 1-16,2 10-1 16,-2 6 0-16,6 6 0 15,-4 7 1-15,-4 4-1 0,3 9 0 16,-2 6 0 0,-4 2 1-16,-2 2 2 15,3 1-1-15,-2-3 1 0,2 3-1 16,2-5 0-16,-1-7 1 15,3-2-1-15,-1-7 0 16,3-5-1-16,-2-11-1 0,4-2-1 16,-3-9 2-16,4-4-1 15,-1-9 0-15,1-7-1 0,-1-6 0 16,4-10-2-16,-4 0-9 16,0-11-33-16,1-4-41 15,-1-8-1-15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29:21.4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1283 8707 331 0,'0'0'4'15,"0"0"1"-15,0-10 0 16,0 10-1-16,15-7 1 16,3 2 0-16,9 1 1 0,12-2 2 15,14 4-6-15,14-6 0 16,20 4 1-16,17-2 1 15,13 0-1-15,12-3-1 16,18 0 1-16,4-2 0 16,12-1 0-16,3 0 0 0,3 2 2 15,7-2 0-15,3-4 2 16,4 4 0-16,8 0 0 16,0-1 0-16,13 3 0 15,3-2-1-15,18 0 0 0,6-1-1 16,16 1-2-16,4-3 0 15,15 3-1-15,10-3 0 16,9 0-1-16,2 3 0 0,3-3 0 16,3 5 0-16,-3-2-1 15,4 5 1-15,-6-4-1 16,-1 1 1-16,-4 2-1 0,-5 1 1 16,-4 0-1-16,-6-3 0 15,-2 3 1-15,-10-1-1 16,-8 3 0-16,-11-2 1 15,-13 2-1-15,-13 2 0 16,-17 3 1-16,-15 0-1 16,-12 0 1-16,-19 0-1 0,-18 0 0 15,-16 3 0-15,-14-1 1 16,-18 1-1-16,-15 0 0 16,-15 1 0-16,-16-1-1 15,-12-3 1-15,-7 2 0 0,-7 3-1 16,-10-5 1-16,2 15 0 15,-2-3 0-15,0 3 1 16,-4 6 1-16,-1 3-1 0,0 10 0 16,-2 9-1-16,-1 6 2 15,-2 10-1-15,0 14 1 16,2 8-1-16,1 8 0 0,0 11-1 16,1 4 2-16,2 9-1 15,4 6 0-15,0 8-1 16,4-3 0-16,4 5-1 15,4-1 1-15,1 5-1 16,4 0 1-16,1-5 0 16,0 1-1-16,-2-3 1 0,0-1 0 15,1-1 0-15,-4-8 1 16,-4-4 2-16,1-8-2 16,3-6 1-16,-1-6 0 15,-2-6 1-15,-1-9 0 0,1-8-3 16,-1-4 0-16,2-6 0 15,2-4 0-15,-3-10 0 0,-3-4 0 16,3-7 0-16,-2-5 0 16,0-3 0-16,-4-3 0 15,4-5 0-15,-6-6 0 16,3 1 0-16,-2-7 0 0,-3-6 0 16,0 16 0-16,0-16 0 15,0 0 0-15,0 9 0 16,0-9 0-16,-10 5 0 15,-2-3 0-15,-11 1 0 16,-11-1 0-16,-12 1 0 16,-13 2 0-16,-18-1 0 0,-15 2 0 15,-13-4 0-15,-17 1 0 16,-9-3 0-16,-16 0 0 16,-7 0 0-16,-9-3 0 15,-9-1 0-15,-5-1 0 16,-9 2 0-16,-9 1 0 0,-1-1 0 15,-10 3 0-15,-8 0 0 16,-7 8 0-16,-7-3 0 0,-4 5 0 16,-2-3 0-16,-3 4 0 15,-6-2 0-15,0-1 0 16,1-1 0-16,-1 2 0 0,-1-3 0 16,3-2 0-16,0 1 0 15,0 0 0-15,5-5 0 16,0 3 0-16,2-1 0 15,0 3 0-15,3-2 0 16,2 2 0-16,6-4 0 0,-3 10-2 16,4-4 2-16,5 1 0 15,4 2 0-15,4 0 0 16,11 0-1-16,5 2 1 16,2-2 0-16,15 0 0 15,8 0-1-15,5-4 1 0,12 2 0 16,10 1-1-16,6-2 1 15,11 0 0-15,7 0 0 16,8 1 0-16,4-3-1 0,11 0 1 16,9 2 1-16,6 1-1 15,1-1 0-15,9-5 0 16,6 6 0-16,9-5 0 0,6 1 0 16,7-1 1-16,6-3-1 15,7 2 0-15,6-2 0 16,7 0 0-16,6 0 1 15,-2 0-1-15,11 0 0 0,0 0 1 16,0 0-1-16,-8 0 2 16,8 0-2-16,-1-8 0 15,1 8 0-15,-5-19 0 16,1 2 0-16,3-3 0 16,-2-8 0-16,3-6 0 15,-3-8 0-15,0-6 0 0,3-8 0 16,-2-12 0-16,0-5 0 15,-4-12 0-15,5-8 0 16,-4-11 0-16,1-13 0 0,-3-12 0 16,0-12 0-16,0-13 0 15,0-4-3-15,-2-14 2 16,5 0 0-16,-1-2 1 16,0 0 0-16,3 4 2 0,2 6 1 15,-3 14-3-15,3 5 0 16,0 14 0-16,0 15 0 15,5 14 0-15,-4 18 0 0,5 19 0 16,-3 13 0-16,1 20 0 16,2 12 0-16,-6 20 0 15,15 8 0-15,-6 22-16 16,8 13-70-16,-7 7-5 16</inkml:trace>
  <inkml:trace contextRef="#ctx0" brushRef="#br0" timeOffset="12735.6996">9310 8118 501 0,'15'-23'2'16,"27"-28"-1"-16,30-44 1 16,42-44 0-16,56-69-7 15,86-63-77-15,77-75-3 0</inkml:trace>
  <inkml:trace contextRef="#ctx0" brushRef="#br0" timeOffset="16200.9227">15266 11916 213 0,'0'0'3'16,"0"0"2"-16,-10-3 1 0,10 3-1 15,-12-3 1-15,12 3 1 16,-14 0 3-16,14 0 3 15,0 0-1-15,4 13 1 0,18-3 1 16,12 0 1-16,29-1-2 16,17 1 0-16,37-2-2 15,22-8 0-15,34 0-2 16,27-10 0-16,28-3-2 0,17-9 1 16,23 1 0-16,12-5-1 15,9 6 1-15,12 1-2 16,2 1-2-16,5 6 0 15,5 4-1-15,8 4-1 0,-4 4 0 16,5 0 0-16,-6 0 1 16,-8 3 0-16,-15 1-1 15,-14 4 1-15,-30-1 0 0,-18 0 0 16,-38 0 0-16,-24 0-1 16,-32-1 1-16,-27-4 0 15,-30 1 1-15,-24-3 1 16,-16 0 0-16,-15 0 1 15,-10 0-1-15,-15 0 0 16,0 0-1-16,0 0-4 0,0-5 0 16,0 5 0-16,-12-10 0 15,4 7 0-15,-4-1 0 16,0-2 0-16,-2 4 0 0,2 0 0 16,2 0 0-16,10 2 0 15,-15 0 0-15,15 0-4 16,-7 12-7-16,2-2-5 15,5 6-11-15,0 9-34 0,5-1-25 16,12 0-1-16</inkml:trace>
  <inkml:trace contextRef="#ctx0" brushRef="#br0" timeOffset="126448.8176">12085 9010 355 0,'0'0'8'16,"0"0"4"-16,0 0 2 0,-6-3 0 16,6 3 1-16,0 0 0 15,0 0 0-15,-12 15 2 16,10 2-8-16,2 0-3 0,0 9-2 15,4-4-1-15,1 2 0 16,6-1 1-16,3-9 0 16,9-8 2-16,9-9 1 15,8-17-7-15,12-17 0 16,17-13 0-16,11-14 0 0,10-13 0 16,11-7 0-16,7 1 0 15,-4 0 0-15,-5 9 0 16,-12 14 0-16,-18 11 0 0,-14 15 0 15,-14 8 0-15,-14 14 0 16,-15 2 0-16,-12 10 0 16,10-2 0-16,-10 2 0 15,0 0 0-15,0 0 0 16,0 0 0-16,0 0 0 16,0 0 0-16,0 0 0 0,0 0 0 15,2 7 0-15,-2-7 0 16,3 14 0-16,-3-14 0 15,2 20 0-15,-2-20 0 0,0 10-45 16,3 1-48-16</inkml:trace>
  <inkml:trace contextRef="#ctx0" brushRef="#br0" timeOffset="127686.0809">14471 8561 270 0,'0'-10'9'16,"0"-1"2"-16,0-5 5 16,0-1 0-16,-4-1-1 0,-7 1 0 15,-8-1 1-15,-7 4 0 16,-16 10-8-16,-6 4-4 15,-9 14-4-15,-3 8 0 16,-4 3 0-16,-5 4 0 16,2 6 0-16,5 7 1 0,4 4 0 15,6 7 0-15,8 7 3 16,6 2 0-16,11 15 0 16,8 7 0-16,13 10 1 15,6 8 0-15,6 11-1 16,13 4 0-16,0 9-1 0,6 13-1 15,2 3 1-15,-1 5-1 16,-5 10 0-16,4 3-1 0,-7 2 0 16,-3 1 1-16,-5-2 1 15,-2-5 1-15,-1-4 0 16,-5-11-2-16,-2-8 0 0,0-11 1 16,-5-10-1-16,-2-11-1 15,-2-14-1-15,-2-11 1 16,1-16-2-16,-3-8 2 15,4-10-1-15,1-15 1 16,1-8-1-16,5-3 0 16,2-16 0-16,0 15 0 0,0-15 0 15,9 0 1-15,12-5-1 16,11-10 1-16,19-5 0 16,25-7 0-16,28-9 1 15,30-3 0-15,31-2-1 0,25-2 0 16,30 4-2-16,8 10-10 15,23-5-64-15,-2 25-8 16</inkml:trace>
  <inkml:trace contextRef="#ctx0" brushRef="#br0" timeOffset="128583.682">22642 8283 290 0,'0'0'7'0,"0"0"2"0,0-11 2 15,0 11 4-15,0-12-1 16,0 12 0-16,0-18 2 0,0 18-1 15,25-10-4-15,2 10-4 16,13 4-2-16,7 6-2 16,8 8 0-16,7 4 1 0,3 7-1 15,-1 6 0-15,-4 10 0 16,-10 10 0-16,-10 9 1 16,-8 11-1-16,-12 11 2 15,-10 9-2-15,-8 6 0 0,-2 9 1 16,-14 3 0-16,-4 3 0 15,-5 3 0-15,2 0-1 16,-4-1-1-16,2 1 2 0,0 0-1 16,6-1 0-1,4-2 0-15,4-3-1 0,6 1 1 16,6-2-1-16,6-6 0 16,4 1 0-16,7-3-1 15,0-8 3-15,3-1-2 16,-3-8 1-16,1-3-1 0,-3-8-2 15,-1-4 0-15,-4-10 0 16,-3-5 0-16,-3-7 0 0,-2-8 0 16,-5-3 0-16,0-6 0 15,-10-6 0-15,-7-2 0 16,-6-3 0-16,-7-2 0 16,-11-5 0-16,-2 0 0 15,-14 2 0-15,-5-1 0 0,-10 2 0 16,-6 0 0-16,2-2 0 15,1 5 0-15,3 4 0 16,10 0-5-16,7 12-72 0,15-12-11 16</inkml:trace>
  <inkml:trace contextRef="#ctx0" brushRef="#br0" timeOffset="145014.566">6235 15625 0 0,'32'0'1'0,"5"-6"2"0,6 1-1 15,2 2 0 1,5-1 1-16,-4-2-3 0,-11 4 0 15,3-1 0-15,-14 1-1 16,-6 2-1-16,-5 0 1 0,-1 0 1 16,-12 0 1-16,10 0 3 15,-10 0 2-15,0 0 1 16,0 0 1-16,0 0 2 16,0 0 1-16,0 0-2 0,0 0-1 15,0 0 1-15,0 0-1 16,0 0-1-16,0 0 0 15,0 0 2-15,0 0-2 16,0 0 3-16,0 0-1 0,0 0 0 16,0 0 0-16,0 0-2 15,0 0 1-15,0 0-2 16,0 0-2-16,0 0 0 16,0 0-1-16,0 0-2 0,-8 2 1 15,8-2 0-15,0 0 0 16,0 0-1-16,-7 0 1 15,7 0-1-15,0 0 1 16,0 0 0-16,0 0-1 16,0 0 0-16,0 0-1 15,0 0 1-15,0 0-1 0,0 0 1 16,0 0 0-16,0 0-1 16,0 0 0-16,0 0 0 0,0 0-1 15,0 0 1-15,0 0-1 16,0 0 0-16,0 0-1 15,0 0 1-15,0 0 0 16,0 0-1-16,0 0 1 0,0 0 1 16,0 0 0-16,0 0 0 15,0 0 0-15,0 0 0 16,0 0 1-16,0 0-1 16,0 0 2-16,0 0-2 15,0 0 0-15,0 0 0 16,0 0 0-16,0 0-2 0,0 0 1 15,0 0-1-15,0 0 1 16,0 0 0-16,0 0 0 16,0 0-1-16,0 0 2 0,0 0 2 15,0 8-2-15,0-8-3 16,0 10-4-16,0-10-12 0,0 14-15 16,0-4-20-16</inkml:trace>
  <inkml:trace contextRef="#ctx0" brushRef="#br0" timeOffset="172297.8066">4224 14766 392 0,'0'0'5'0,"0"0"3"0,0 0 2 15,0 0 1-15,0 0 1 16,5 5 0-16,-5 6 2 16,0 2 0-16,0 6-4 0,0 6-3 15,0 2-1-15,0 5 0 16,0 0-2-16,0 3-4 15,0-3 0-15,0 0 0 16,2-2 0-16,1-1 0 16,-1-4 0-16,1-5 0 15,1 0 0-15,-1-3 0 0,-3-3 0 16,2-3 0-16,-2-11 0 16,4 13 0-16,-4-13-11 15,0 0-3-15,0 0-9 0,7-8-28 16,5-2-36-16,-10-5-3 15</inkml:trace>
  <inkml:trace contextRef="#ctx0" brushRef="#br0" timeOffset="172877.4979">4126 14593 366 0,'0'0'7'0,"0"0"1"0,0 0 5 16,0 0-1-16,0 0 3 16,-10 0 2-16,10 0-2 15,0 0 2-15,0 0-5 0,0 0-3 16,0 0-2-16,0 0-2 16,0 0-2-16,0 0 0 15,0 0-1-15,6-7-2 16,-6 7 0-16,13-11 0 0,-13 11 0 15,11-9 0-15,-11 9 0 16,10-8 0-16,-10 8 0 16,0 0 0-16,0 0 0 15,0 0 0-15,0 0 0 0,0 0 0 16,-7-3 0-16,7 3 0 16,0 0 0-16,-7 0 0 15,7 0 0-15,0 0 0 16,0 0 0-16,0 0 0 0,0 0 0 15,-7 8 0-15,7-8 0 16,0 0 0-16,0 0 0 16,0 7-4-16,0-7-4 15,0 0-2-15,2 11-5 16,-2-11-10-16,0 0-58 0,0 0-2 16</inkml:trace>
  <inkml:trace contextRef="#ctx0" brushRef="#br0" timeOffset="174322.312">4241 14519 271 0,'0'0'9'0,"0"0"3"16,0-10 6-16,0 10 4 15,-2-14 1-15,2 14 3 16,-3-18 2-16,1 10 1 15,2 8-9-15,-5-15-5 16,5 15-4-16,0 0-3 0,0 10-2 16,0 8-3-16,0 7-1 15,0 4 0-15,5 5 0 16,0 9 2-16,2 3-4 16,-5 0 0-16,6-2 0 15,-3-1 0-15,0-3 0 0,0-4 0 16,0-6 0-16,-4 0 0 15,4-8 0-15,-3-5 0 16,-2 0 0-16,0-10 0 0,0-7 0 16,0 11 0-16,0-11 0 15,0 0 0-15,-8-15 0 16,3-5 0-16,-2-7 0 0,-5-8 0 16,1-7 0-16,-1 3 0 15,5-11 0-15,-6 3 0 16,3 2 0-16,0 3 0 15,2 10 0-15,1 5 0 0,2 4 0 16,1 8 0-16,1 6 0 16,3 9 0-16,-6 9 0 15,2 14 0-15,1 10 0 16,0 6 0-16,3 8 0 16,0 5 0-16,0 5 0 15,0 2 0-15,3-4 0 0,4-6 0 16,-4-6 0-16,5-2 0 15,-3-6 0-15,0-5 0 16,-3-7 0-16,0-4 0 0,1-6 0 16,-3-13 0-16,5 9 0 15,-5-9 0-15,0-12 0 16,0-2 0-16,0-12 0 0,-3-9 0 16,3-8 0-16,0-10 0 15,-2-9 0-15,2 0 0 16,-3 0 0-16,1 0 0 15,2 10 0-15,-5 8 0 16,3 9 0-16,-3 10 0 16,3 10 0-16,2 15 0 0,0 0 0 15,-6 18 0-15,6 16 0 16,0 11 0-16,3 12 0 16,2 4 0-16,-3 9 0 15,3 7 0-15,0-10 0 0,0-3 0 16,3-9 0-16,-3-6 0 15,2-12 0-15,-2-3 0 16,0-13 0-16,-1-6 0 0,0-3 0 16,-4-12 0-16,0 0 0 15,0 0 0-15,5-17 0 16,-3-5 0-16,-2-11 0 0,0-7 0 16,0-6 0-16,0-6 0 15,0-2 0-15,0 1 0 16,0 9 0-16,0 4 0 15,0 8 0-15,0 13 0 16,0 8 0-16,0 11 0 0,-7 18 0 16,3 6 0-16,2 11 0 15,2 7 0-15,0 5 0 16,0 6 0-16,6-2 0 16,-4-4 0-16,5-5 0 15,3-7 0-15,-3-5 0 16,1-8 0-16,-3-7 0 0,-2-3 0 15,-3-12 0-15,0 0-7 16,7-7-67-16,-7 7-15 0</inkml:trace>
  <inkml:trace contextRef="#ctx0" brushRef="#br0" timeOffset="176011.8976">15174 14792 477 0,'0'0'4'15,"0"0"1"-15,0 0 1 16,0 0-1-16,0 0 1 0,0 0 0 16,0 0-4-16,0 0-2 15,0 0 0-15,-10 0-3 16,10 0-18-16,0 0-37 16,12 0-29-16,6-3-2 15</inkml:trace>
  <inkml:trace contextRef="#ctx0" brushRef="#br0" timeOffset="176660.5617">16557 13657 408 0,'0'0'4'0,"4"-17"0"15,0-4 1-15,-4-3 0 16,0-8 1-16,-4-3 1 16,-3-4-1-16,-12-2 1 15,-7 7-4-15,-9 9-1 0,-11 11-1 16,-4 11 0-16,-5 6 0 16,-3 21-1-16,1 10 0 15,3 12 2-15,3 11-1 16,10 9 2-16,6 8-1 15,13 9 1-15,7 3 0 0,12 6 0 16,3 4 0-16,7 5-1 16,6 8 1-16,4 3-1 0,-1 4 0 15,0 0-1-15,-3 5 2 16,-5-5-1-16,-4 3 1 16,1-1-1-16,-5-1 0 0,-3-1 0 15,-3-2 0 1,-4-6-1-16,-4 1 0 0,1-5 2 15,-3-6-3-15,-1-5 0 16,0-5 0-16,0-9 0 16,1-7 0-16,4-6 0 0,2-8 0 15,2-9 0-15,4-6 0 16,-1-9 0-16,2-7 0 16,3-4 0-16,-2-6 0 15,2-4 0-15,0-13 0 16,0 12 0-16,0-12-2 15,7 0 2-15,5-3 0 0,4-1-1 16,3-4 1-16,14 1 0 16,4-3 0-16,12 0 1 0,8-4-1 15,6 5 0-15,-4-3-1 16,3 4-3-16,-5-4-4 16,-4 5-11-16,-11 0-32 15,-7-4-35-15,-10-1-3 0</inkml:trace>
  <inkml:trace contextRef="#ctx0" brushRef="#br0" timeOffset="177306.4222">16830 13830 262 0,'0'0'9'16,"0"0"7"-16,3-12 6 15,-3 12 2-15,3-15 1 0,-3 15 4 16,4-17-1-16,-4 17-1 15,-4-7-8-15,-4 7-6 16,-8 12-3-16,-1 10-4 0,-3 5-2 16,3 5-1-16,0 3 0 15,5 4-1-15,3-1 1 0,9-4 0 16,9-4 0-16,10-5-3 16,8-7 0-16,8-6 0 15,1-7 0-15,5-5 0 16,-4-3 0-16,5-11 0 15,-6-6 0-15,-4-13 0 0,-8-1 0 16,-3-9 0-16,-13 1 0 16,-3-5 0-16,-10 8 0 15,-6-1 0-15,-12 8 0 16,-4 12 0-16,-8 5 0 0,1 12 0 16,-3 6 0-1,-3 9 0-15,6 14 0 0,0 6-18 16,9 6-23-16,13 6-46 15,0 3 1-15</inkml:trace>
  <inkml:trace contextRef="#ctx0" brushRef="#br0" timeOffset="177917.3898">16862 14886 424 0,'0'0'5'16,"0"0"1"-16,0 0 1 15,0 0 1-15,-16 0 0 16,6 0 1-16,-3 7 0 16,-4 5 1-16,2 6-4 0,-3 6-2 15,3 5-1-15,5 3 0 16,7 4 0-16,3-4-1 16,10 0 0-16,10-4 0 15,5-6-2-15,8-10 0 16,4-2 0-16,3-10 0 0,2-10 0 15,-3-5 0-15,-2-8 0 16,-3-9 0-16,-13-5 0 0,0-1 0 16,-12-8 0-16,-9 7 0 15,-9-1 0-15,-8 8 0 16,-6 5 0-16,-4 10 0 16,-6 7 0-16,1 10 0 0,-6 12-10 15,6 13-21-15,4 10-55 16,4 4-5-16</inkml:trace>
  <inkml:trace contextRef="#ctx0" brushRef="#br0" timeOffset="178174.7737">16936 15741 473 0,'0'0'2'0,"0"0"0"16,0 9 2-16,0-9 0 16,-7 23 1-16,4-9 0 0,-3 8 0 15,1 6 0-15,0 0 1 16,-1 3-6-16,1 6 0 16,5-4 0-16,-3 1 0 15,2-5-8-15,1 0-6 0,-3-10-12 16,3-9-48-16,0 0-13 15</inkml:trace>
  <inkml:trace contextRef="#ctx0" brushRef="#br0" timeOffset="178776.4961">17536 13827 319 0,'0'0'8'15,"0"0"3"-15,0 0 2 16,0 0 1-16,0 0 4 0,2-6-2 15,-2 6 0-15,16-11 2 16,-2 6-6-16,11 0-4 16,3-2-2-16,9-3-2 15,2 1 0-15,4-1-1 16,-4 0 0-16,1-1-2 16,-10 6 0-16,-5 3-1 0,-7 2 1 15,-6 5 0-15,-6 13 1 16,-6 11 0-16,0 10 2 15,-2 12 1-15,-2 12-1 0,-4 12 1 16,1 12 0-16,2 7-1 16,0 10-1-16,2-2-3 15,3 4 0-15,0-4 0 0,4-1 0 16,3-4 0-16,0-6 0 16,-1-4 0-16,2-5 0 15,3-3 0-15,-6-7 0 16,-3-5 0-16,-2-3 0 15,0-7 0-15,-7 0 0 16,-12-12 0-16,-2 2 0 0,-12-10 0 16,-4-5 0-16,-9-2 0 15,-4-6 0-15,-5-4 0 16,-4-5 0-16,3-5-3 16,5 0-14-16,0-2-38 0,12-8-32 15,1 0-3-15</inkml:trace>
  <inkml:trace contextRef="#ctx0" brushRef="#br0" timeOffset="179258.3441">16991 17140 440 0,'0'0'3'16,"0"0"1"-16,0 0 3 0,-9 12 1 15,6 5 2-15,1-3-1 16,0 0 0-16,-1 5 1 15,0 4-3-15,0 1-3 16,1 3-4-16,2 2 0 16,0-3 0-16,0 2-3 0,0 2-6 15,0-3-10-15,0 0-15 16,-5-7-52-16,5 4-1 16</inkml:trace>
  <inkml:trace contextRef="#ctx0" brushRef="#br0" timeOffset="179844.8998">16880 16830 419 0,'0'0'4'0,"0"0"2"16,0 0 3-16,0 0-3 0,0 0 2 15,0 0-1-15,0 0-1 16,0 0-2-16,0 0-9 0,0 0-14 16,0 10-50-16,7-8-15 15</inkml:trace>
  <inkml:trace contextRef="#ctx0" brushRef="#br0" timeOffset="180341.1303">17328 16763 408 0,'0'0'5'0,"0"0"1"16,0 0 2-16,0 0 0 15,0 0 1-15,0-10-1 16,0 10-1-16,7-9 1 0,3 3-5 15,-1 1-3-15,7 1-2 16,-2 1 0-16,6 3-2 16,0 0 1-16,-3 0-1 0,1 7 0 15,-8 1 0-15,-1 4 1 16,-4-2 0-16,-5 3 1 16,-2 2 1-16,-8 2 1 0,1-2 0 15,-7-1 0-15,4 1 1 16,-1-2 0-16,0 0 0 15,2-4 0-15,5 2 1 16,3-5-1-16,3 5 1 16,3-2 0-16,10-2 0 15,4 3-1-15,1 0 1 16,5-3-1-16,-2 1 1 0,2-1-2 16,-5-2 0-16,-4 1 2 15,-3-3 0-15,-11-3 1 16,0 9-1-16,-16-1 0 15,-9-1 0-15,-7 3 0 0,-10 0-2 16,-1 2-7-16,-3-5-22 16,-4 4-52-16,10-2-2 0</inkml:trace>
  <inkml:trace contextRef="#ctx0" brushRef="#br0" timeOffset="181420.8558">4142 16973 373 0,'0'0'5'0,"0"0"4"0,0 0 0 16,-12 0 2-16,12 0 0 16,-14 0 1-16,14 0-1 15,-11 0 0-15,11 0-4 16,-9 0-2-16,9 0-1 16,0 0-2-16,0 0 1 0,6 0-1 15,6-1 2-15,-2-7 0 16,3-2 0-16,-4 0-1 15,-1-5-1-15,-3 1 0 16,-5-3-1-16,-5 3-1 0,-7 8-1 16,-14 2 0-16,-1 10 0 15,-7 6 0-15,-1 8-1 16,-2 5 2-16,5 7-1 0,7 1 0 16,2-2 1-16,11-2 0 15,10 0-1-15,2-9 1 16,14-1 0-16,9-9 1 15,4-3 0-15,8-7-1 0,2 0 1 16,-2-5 0-16,-3 0-1 16,-5-2 1-16,-2 0 0 15,-10 2-1-15,-15 5 0 16,0 0 0-16,-7 17 0 16,-15-3 0-16,-6 3 0 0,15-4-2 15,-3 3 0 1,-2-4 0-16,-1 3 0 0,6 2 1 15,-3 0-2-15,2-3 1 16,2 3 0-16,3-3 1 16,2-1 1-16,5-1-1 0,2 0 1 15,0 0-1-15,7-1 1 16,4 1 0-16,-2-3-1 16,3 3-2-16,4 5-4 0,1-5-7 15,0 0-13-15,4-5-50 16,0 8-7-16</inkml:trace>
  <inkml:trace contextRef="#ctx0" brushRef="#br0" timeOffset="182238.3172">8381 17062 373 0,'0'0'6'0,"0"0"5"16,0 0 2-16,0 0 2 16,-4-9 0-16,4 9-1 15,0 0 3-15,0 9 1 16,-2 15-6-16,2-10-4 0,0 6-3 16,-2 5-1-16,2-1-4 15,0 9 0-15,0-1 0 16,0 3 0-16,0 2 0 15,0 0 0-15,0 0 0 0,0 3 0 16,0-3-8-16,0-5-4 16,0 3-8-16,0-8-23 15,2 0-43-15,-2-6-1 16</inkml:trace>
  <inkml:trace contextRef="#ctx0" brushRef="#br0" timeOffset="182495.146">7935 17011 403 0,'0'0'0'0,"0"0"1"15,0 0 1-15,12-7 3 16,9 5 2-16,6-6 2 16,13-2 0-16,12-2 2 15,10-2 2-15,8 0-2 16,7-3-2-16,2 2-2 0,-1 1-1 15,-8 3-3-15,-7 4-1 16,-13-1-4-16,-10 8-1 16,-8 0-3-16,-14 11-5 15,-6 4-9-15,-12 4-33 0,0 5-32 16,-7 4-1-16</inkml:trace>
  <inkml:trace contextRef="#ctx0" brushRef="#br0" timeOffset="182897.8243">8770 17539 362 0,'0'0'7'0,"0"0"0"15,0 0 4-15,0 0 0 16,0 0 0-16,-7 7 2 15,7-7 1-15,-10 10 1 0,10-10-6 16,-13 17-2-16,9-4-2 16,-4 0 0-16,4-1-1 15,1 2-1-15,1 1-1 16,-2-3 1-16,4 1 0 16,0-1-1-16,9-2 1 0,0-3-1 15,3-2 1 1,4-1-1-16,1-4-1 0,0 0 1 15,1-9-1-15,-1-6-1 16,1-4 0-16,-6-3 0 0,-2-3-1 16,-2-2 0-16,-6-1-3 15,-2 4 0-15,0-1-2 16,-7 2-6-16,-6 3-6 16,1 3-10-16,-6 5-25 0,-1-2-31 15,1 3-4-15</inkml:trace>
  <inkml:trace contextRef="#ctx0" brushRef="#br0" timeOffset="183424.3556">9191 17023 411 0,'0'0'5'0,"-3"-9"2"0,3 9 2 16,-7-15 1-16,4 3 1 16,-1-2 1-16,1-3 0 15,1 2 0-15,2-4-3 0,0 4-4 16,7-2-1-16,5-1-2 16,1 6-2-16,4 1 2 15,2 4-2-15,5 2-2 0,-3 5 2 16,2 3-1-16,-5 6 1 15,-4 7 0-15,-5 6 0 16,-2 1 1-16,-7 6 1 16,-8 1-2-16,-4 5 0 15,-6-1 0-15,-2-2 0 0,0-2 0 16,0-5 0-16,2-5 0 16,9-6 0-16,1-1 0 15,8-13 0-15,0 12 0 16,13-12 0-16,7 0 0 15,5-5 0-15,4 0 0 0,4-4 0 16,4 1 0-16,-5 0 0 16,-2-1 0-16,-5 1 0 0,-2 3 0 15,-9 3 0-15,-7-3 0 16,-7 5 0-16,0 0 0 16,0 0 0-16,0 0 0 15,0 0 0-15,0 0 0 16,0 15 0-16,0-8-75 0,-4 3-16 15</inkml:trace>
  <inkml:trace contextRef="#ctx0" brushRef="#br0" timeOffset="184939.4832">18412 14715 373 0,'0'0'6'0,"0"0"4"15,0 0 3-15,0 0 2 16,0 0 0-16,0 0 0 0,0 0 2 16,10 7 0-16,-10-7-5 15,20 10-5-15,1-8-5 16,5 3-6-16,2-5-12 15,13 3-66-15,-2 2-3 0</inkml:trace>
  <inkml:trace contextRef="#ctx0" brushRef="#br0" timeOffset="185103.6275">18342 15071 420 0,'0'0'1'16,"0"0"3"-16,0 0 2 15,7 3 2-15,6-3 0 0,9 0 0 16,10 0 0-16,4-5-2 16,17-3-6-16,2-6-28 0,12-4-52 15,5 1-1-15</inkml:trace>
  <inkml:trace contextRef="#ctx0" brushRef="#br0" timeOffset="186086.2573">20169 13067 337 0,'0'0'4'0,"0"-12"2"15,-5 3 2-15,-6-2 2 0,-6-1-1 16,-8 1 2-16,-9 7 1 16,-15 1 0-16,-11 7-2 15,-3 20-3-15,-2 5-1 0,-2 13 0 16,5 11-2-16,12 8 1 16,13 21 2-1,17 9 2-15,18 7-1 0,12 8 1 16,17 5 1-16,-27-111-10 0,35 116 9 15,2 6 0-15,9 5-6 16,3-11-3-16,-7 4 0 0,0 0 0 16,-4 7 0-16,-9 4 0 15,-4-2 0-15,-5 7 0 16,-7 0 0-16,-4-2 0 16,-5 3 0-16,-1-4 0 15,-3 2 0-15,-4-12 0 16,-6-2 0-16,-3-4 0 0,-1-11 0 15,-8-7 0-15,2-12 0 16,-3-6 0-16,0-11 0 16,3-4 0-16,1-9 0 15,1-7 0-15,4-8 0 0,3-7 0 16,2-8 0-16,4-2 0 16,2-12 0-16,-2-4 0 15,5-9 0-15,3 10 0 0,4-8 0 16,9-2 0-16,5 0 0 15,9-2 0-15,11-3 0 16,11-5 0-16,14 3 0 0,9-3 0 16,6-2 0-16,6 2 0 15,-2 0 0-15,-5 5 0 16,-3 1 0-16,-9-2 0 16,-15 4 0-16,-12 2 0 15,-9 0 0-15,-14 0 0 16,-1 0 0-16,-17 0 0 15,12 0 0-15,-12 0 0 0,0 0 0 16,0-26-59-16,0 16-22 16,6-9-2-16</inkml:trace>
  <inkml:trace contextRef="#ctx0" brushRef="#br0" timeOffset="188026.6708">20574 13389 350 0,'0'0'6'16,"4"-10"4"-16,-4 10 3 15,11-17 3-15,-6 5 0 0,-3-4 0 16,1 4 1-16,-1-5 0 16,-4 5-5-16,-8 2-5 15,-8 2-2-15,-4 6-3 16,-7 2-1-16,4 2 0 15,-10 6-1-15,12 4 0 0,-2 2 0 16,5 5 0-16,10 0 1 16,8 4-1-16,4-2 1 15,15 4 0-15,8-3 0 0,5 4 0 16,6-1 0 0,5-1 1-16,2-1-1 15,-7-1 0-15,0-5-1 0,-12 1 0 16,-1-4 0-16,-8-2 1 15,-12 3-1-15,-6-3 1 16,-12 1 0-16,-12 0 0 16,-1-1 1-16,-9-2 0 15,-3 0-1-15,-2 0-1 0,0-3-1 16,2-5-2-16,13 1-6 16,-1-3-9-16,15 0-38 15,4-3-31-15,9 3-2 16</inkml:trace>
  <inkml:trace contextRef="#ctx0" brushRef="#br0" timeOffset="188455.1772">20937 13332 471 0,'0'0'3'0,"0"0"-1"15,0 0 1-15,0 0-1 16,-3 12 2-16,-4 3 0 15,-3 5-1-15,0 5 1 0,0 4-1 16,0 9-1 0,5-4 1-16,5 3-1 15,0-4 0-15,13-6 1 16,4-4-3-16,5-8 0 0,6-9 0 16,-3-6 0-16,1 0 0 15,4-9 0-15,-7-11 0 16,-3-2 0-16,-3-7 0 15,-9-7 0-15,-8-3 0 16,-3-1 0-16,-14-2 0 0,-3 5 0 16,-8 3 0-16,-2 4 0 15,1 9 0-15,2 7 0 0,-1 12 0 16,11 4 0-16,2 8 0 16,5 9-2-16,10 4 0 15,0 7 1-15,15-3 0 16,5 2-3-16,10 4-7 0,5-9-23 15,17-6-53 1,1-6-1 0</inkml:trace>
  <inkml:trace contextRef="#ctx0" brushRef="#br0" timeOffset="188605.7709">21431 13436 419 0,'0'0'5'0,"0"0"3"0,0 15 2 16,0 2 2-16,0 4 0 15,0 11 1-15,0 5 1 16,0 5-2-16,3-1-10 16,5 7-22-16,21-4-63 15,-17-6-4-15</inkml:trace>
  <inkml:trace contextRef="#ctx0" brushRef="#br0" timeOffset="190038.3853">20313 14720 381 0,'0'0'7'0,"-10"0"3"0,10 0 2 16,-13 0 3-16,13 0 1 16,-13 2 0-16,13-2 1 15,-12 3 0-15,12-3-3 0,12 0-8 16,14-3-6-16,11-2 0 16,8-3 0-16,12 1 0 0,8-4 0 15,6-1 0-15,0 3 0 16,-7-2 0-16,-11 4 0 15,-11 2 0-15,-13 1 0 16,-8 4 0-16,-9-3 0 0,-12 3 0 16,0 0 0-16,0 0 0 15,-8 3 0-15,-3-1 0 16,2 0 0-16,-5 1 0 16,1-1 0-16,-4 1 0 15,2 1 0-15,-2-4-39 16,-6 3-49-16,11 2-4 0</inkml:trace>
  <inkml:trace contextRef="#ctx0" brushRef="#br0" timeOffset="190403.4327">21275 14432 416 0,'0'0'4'0,"0"0"3"0,-3-12 1 16,3 12 1-16,-14-17 0 16,-2 9 2-16,-3 1-1 15,-8 7 2-15,-3 0-4 0,-3 15-2 16,-5 2-1-1,5 10 1-15,7 5-6 0,2 3 0 16,11 2 0-16,5-2 0 16,8-1 0-16,11-4 0 15,11-3 0-15,5-7 0 0,5-2 0 16,10-8 0-16,4-3 0 16,4-5 0-16,-1-4-26 15,-17-3-60-15,18-5-4 0</inkml:trace>
  <inkml:trace contextRef="#ctx0" brushRef="#br0" timeOffset="190862.8946">21615 14385 423 0,'0'0'3'0,"0"0"2"16,-15 0 0-16,6 0 3 15,-8 6 0-15,2 6 1 0,-1 2 0 16,-2 6 1-16,1 2-3 16,4 6-1-16,4 1-2 15,6-2-1-15,3 0 0 16,3-1 0-16,6-6-1 0,7-6 1 16,7-1-3-16,-2-9 0 15,4-1 0-15,5-3 0 16,-2-12 0-16,-1-3 0 15,0-7 0-15,-6-9 0 0,-5-3 0 16,-3-2 0-16,-8-10 0 16,-5 4 0-16,-5 3 0 15,-8 1 0-15,-6 7 0 16,-6 8 0-16,0 9 0 0,-5 5 0 16,5 9 0-16,-2 9 0 15,4 8 0-15,9 6 0 16,4 0 0-16,8 6 0 15,2 5 0-15,12-2 0 16,6-6 0-16,8 0 0 0,7-3 0 16,0-11-11-16,6-3-40 15,3-4-37-15,1-5-1 16</inkml:trace>
  <inkml:trace contextRef="#ctx0" brushRef="#br0" timeOffset="191040.0123">22018 14437 416 0,'0'0'5'0,"0"0"4"0,0 10 1 16,0 2 2-16,0 8 0 15,0 5 2-15,0 5-1 16,0 2 0-16,3 6-6 16,-3-4-7-16,9 3-9 15,-9 0-36-15,11-10-41 0,-5 0-3 16</inkml:trace>
  <inkml:trace contextRef="#ctx0" brushRef="#br0" timeOffset="192338.9142">21091 15842 400 0,'0'0'5'16,"0"0"1"-16,0 0 2 16,0 0 0-16,-5-5 0 15,-2 10 1-15,-6 12 1 0,-4 10 0 16,-3 6-3-16,0 6-3 16,0 3-1-16,2 7 1 15,6-4-2-15,7 0 1 0,5-10-1 16,17-8 0-16,6-5 0 15,9-12-1-15,13-6 2 16,2-4-1-16,1-7 0 0,1-10 0 16,-4-2 1-16,-5-9-1 15,-11-2 1-15,-6-4-3 16,-18-1 0-16,-8-3 0 16,-14-3 0-16,-11 7 0 15,-9-1 0-15,-7 7 0 0,-4 9 0 16,-7 6 0-1,1 13 0-15,-1 6-8 0,13 6-6 16,2-1-7-16,18 5-25 16,7 0-42-16,10-5-2 15</inkml:trace>
  <inkml:trace contextRef="#ctx0" brushRef="#br0" timeOffset="193076.5859">22026 13000 308 0,'0'0'6'16,"0"0"2"-16,0-12 1 0,0 12 0 15,9-15-1-15,3 8 1 16,4-1 0-16,9 1 1 16,12 7-7-16,5 3-1 0,8 6 0 15,0 11-1-15,1 6 1 16,5 12 1-16,-7 9 1 16,-4 9 0-16,-5 4 2 15,-8 17 0-15,0 27 4 31,-5 15-1-31,3 8 1 0,-4 4-3 16,-5 8 2-16,2 7 1 16,-3 5 0-16,0 7-1 15,-3-19-3-15,-1-2-1 0,-4 4 1 16,0 3-1-16,-2-4-1 16,2 5-2-16,0 1-2 15,-2-5 0-15,1 1 0 0,-2-6 0 16,1-3 0-16,1-4 0 15,6-7-2-15,-5-9 1 16,6-6-1-16,-3-8 2 16,2-15 0-16,-2-3 1 0,-5-11-1 15,-5-7 1-15,-5-12 0 16,-13-7 1-16,-17-11-2 16,-11-4 0-16,-22-2 0 15,-19-3 0-15,-20-2 0 0,-24-3 0 16,-16 6 0-1,-10-3 0-15,-7 1 0 0,3 4-25 16,2 0-60-16,2-9-3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12:03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20904 12221 311 0,'0'0'6'0,"0"-11"4"16,0 11 1-16,-4-15 2 15,-1 3 1-15,-8 0 2 16,-2 1 0-16,-5-1-1 0,-6 7-6 16,1 3-3-16,-5 2-1 15,-5 7-3-15,-1 10 0 16,-1 7 0-16,3 8 0 0,-3 4 1 16,0 12 0-16,6 3 1 15,7 7-1-15,3 3 0 16,4 1 0-16,9 0 0 15,8 0-1-15,8-6 1 16,7-1-1-16,12-8 0 0,5-4 0 16,8-9 1-16,10-7 0 15,5-9 0-15,0-8 0 16,12-10-1-16,-3-8 0 0,3-12 0 16,-2-2 0-16,-5-10 1 15,-6-5-1-15,-7-11 0 16,-4-1 1-16,-13-10-1 0,-11-4 0 15,-8-3 2-15,-11-4-4 16,-11 2 0-16,-12 3 0 16,-5 5 0-16,-15 11 0 15,-4 9 0-15,-8 13 0 16,-7 12 0-16,-2 15 0 16,-3 5 0-16,-1 8 0 0,3 11 0 15,6 3 0-15,12 8 0 16,6 2-15-16,24-12-58 15,10 17-13-15</inkml:trace>
  <inkml:trace contextRef="#ctx0" brushRef="#br0" timeOffset="1654.9414">20917 14708 280 0,'0'0'8'0,"0"-8"6"0,0 8 2 15,-8-18 2-15,1 6 1 16,-3 0 2-16,-5-6 1 16,-4 3-1-16,-4 1-7 15,-2 4-6-15,-5 2-2 0,-5 8-1 16,-2 3-1-16,-8 12 0 15,1 10 0-15,-1 11-1 16,-2 9 0-16,4 4 1 0,4 11 1 16,11 1-1-16,3 4 0 15,13 0-1-15,10-3 0 16,6-3-1-16,19-7 1 16,14-9-1-16,7-7-1 15,10-9 0-15,12-9 0 16,7-13-1-16,1-8 1 15,3-9 0-15,0-10-1 0,-10-8 0 16,-2-4 1-16,-13-4 0 16,-7-6 0-16,-10-4 0 15,-15-3 1-15,-13-7-2 0,-9-1 0 16,-21-6 0-16,-9 5 0 16,-17 4 0-16,-11 4 0 15,-6 12 0-15,-10 11 0 0,-6 12 0 16,2 15 0-16,3 8 0 15,4 9 0-15,15 10 0 16,17 0-7-16,22 7-78 16,19-5-2-16</inkml:trace>
  <inkml:trace contextRef="#ctx0" brushRef="#br0" timeOffset="2985.977">20976 12505 195 0,'0'0'6'0,"0"0"2"16,0 0 2-16,0 0-1 16,0 0 1-16,0 0-3 0,0 0 1 15,0 0-3-15,0 0-5 16,0 0-3-16,0 0 0 0,0 0-2 16,0 10 2-16,0 0 1 15,0 7 1-15,0 1 2 16,0 6 0-16,0 3 1 15,0 8-1-15,3-3 2 0,-3 13 0 16,0 2-1-16,0 4 1 16,0 7 0-16,0 4 1 15,0 5-1-15,0 0 0 0,0 5-1 16,5-3 1-16,0-2 0 16,-3 5 1-16,3-3-1 15,1 0 0-15,-2 4 1 16,3-5 0-16,-1-1-1 15,-1 3 1-15,-3-4 0 16,3 4-2-16,-4-6-1 0,3 3 1 16,-4-2-1-16,0-2 0 15,0 0 0-15,-4-1-1 16,3-3 0-16,-4-4 1 0,3-3 1 16,-3 5 1-16,2-8 1 15,-1 4-1-15,1-4 0 16,0 3 1-16,-1-3 0 0,4-1 0 15,0 1 0-15,-1-7-1 16,1 3-2-16,0-5 1 16,0-5-1-16,1-3 0 15,6-1 0-15,-4-3 0 0,-3 0-1 16,1-4 0-16,2-2-2 16,-3-2-4-16,0-2-3 15,0-1-8-15,0-7-14 16,-3 0-19-16,3 0-22 15</inkml:trace>
  <inkml:trace contextRef="#ctx0" brushRef="#br0" timeOffset="3134.3509">20979 15158 230 0,'0'0'2'0,"0"0"0"0,0 0 2 16,0 0-3-16,0 0-13 15,-10 0-44-15,10 0-2 0</inkml:trace>
  <inkml:trace contextRef="#ctx0" brushRef="#br0" timeOffset="5864.0772">17770 11817 78 0,'0'0'4'0,"0"0"3"16,0 0 2-16,5 0 4 16,-5 0 4-16,20 2 1 15,-6-2 1-15,11 2 1 0,3-2-2 16,9 2-2-16,4 1-4 15,15-3-1-15,1 0-3 16,18 0-2-16,6 0-2 16,6 0 0-16,5 0-1 0,5 0 0 15,1 0-1-15,1 3-1 16,7-1 1-16,-10 3 1 16,1-1-2-16,-3-1-1 15,0 2 1-15,1-2-1 16,4-3 0-16,-7 0-1 0,-3 0 0 15,-6 0 1-15,-3 0-1 16,-11 0-1-16,-2 0 1 16,-10-3 0-16,-13 1 0 15,-1 2 0-15,-15 0 0 0,2-3 0 16,-14 0 0-16,2 3 1 16,-11 0 0-16,-7 0-3 15,10-1-7-15,-10 1-17 0,0 0-20 16,0 0-13-16</inkml:trace>
  <inkml:trace contextRef="#ctx0" brushRef="#br0" timeOffset="6272.563">19838 11676 289 0,'0'0'6'0,"0"0"1"15,0 0-2-15,0 0 1 0,0 0 2 16,7 0 0-16,6 0 1 15,4 2 0-15,10 0-4 16,8 0-1-16,10 4 1 16,4-1-1-16,6 2 0 0,-5 1-1 15,0 1-2-15,-8 1-1 16,-9 5 1-16,-11 2-1 16,-15 0 1-16,-7 7 0 15,-17-3 1-15,-11 4 0 0,-6 0 1 16,-8 2-1-16,-8 0-3 15,3 0-9-15,-3-7-11 16,2-2-36-16,9 2-16 16</inkml:trace>
  <inkml:trace contextRef="#ctx0" brushRef="#br0" timeOffset="6969.4639">20589 11578 330 0,'0'0'3'16,"0"0"1"-16,0 0 0 0,0 0 0 15,12-5 2-15,3 4-1 16,5 1 2-16,5 0 1 16,9 4-4-16,2 4-2 15,11 6 1-15,-1 6-2 16,2 0 2-16,2 4-2 0,-8 2-1 16,-5 3 0-16,-7-2 1 15,-7 5 1-15,-11 1 0 16,-12-3 1-16,-5-1-1 15,-14 4 1-15,-14-6 0 16,-10 2 0-16,-6-6-1 0,-8-1 0 16,-5-7-1-16,-5-3 1 15,-1-7-1-15,-1-2 0 0,-1-6 0 16,5-4 1-16,0-10 1 16,14-6 0-16,3-4 0 15,14-8-1-15,11-4 1 16,16-7-1-16,12 0 1 0,20-1 0 15,13-3-2-15,16 5 0 16,15 6 0-16,8 4 0 16,11 5 0-16,4 8-1 15,-1 10 0-15,1 7 0 0,-2 5-2 16,-13 5-7-16,-11 17-12 16,-8 8-28-16,-18 2-27 15,-9 3-5-15</inkml:trace>
  <inkml:trace contextRef="#ctx0" brushRef="#br0" timeOffset="7767.8956">23400 11604 325 0,'0'0'5'0,"0"-11"2"15,0 11 2-15,0-15 1 16,1 3 0-16,10 1 2 15,-1-1 1-15,10 5-1 16,6 2-3-16,8 5-2 0,8 3-2 16,11 6-1-16,3 9-1 15,4 2 0-15,5 4-1 16,-5 1 0-16,-4 7-1 0,-6 2-1 16,-10-1 0-16,-13 6-1 15,-6 2 2-15,-14-2 0 16,-7 2 0-16,-19-5 0 15,-9 1 0-15,-10-2 0 0,-9-7 0 16,-12-6 0-16,-8-1 0 16,-8-9 0-16,-9-4-1 15,-1-8 1-15,0 0 0 16,3-9 0-16,8-9 0 0,14-6 0 16,10-8 0-16,23-6 1 15,19-4-1-15,17-3 0 16,30 1-1-16,15 5-1 15,14 1-6-15,12 6-16 16,9 17-53-16,5 0-3 0</inkml:trace>
  <inkml:trace contextRef="#ctx0" brushRef="#br0" timeOffset="8370.3517">20957 11833 219 0,'0'0'5'0,"0"0"6"0,0 0 1 16,0 0 0-16,0 0 0 15,0 0 0-15,9-7 2 16,12 2 1-16,13 3-4 0,24 0-3 16,16-3-1-16,35-1 0 15,21 1 2-15,31-2-2 16,11 5 0-16,16-4-2 15,2 5-1-15,-1-2-2 16,-8 0 0-16,-15 3 1 0,-16 0-2 16,-16 0 0-16,-18 0 0 15,-20 0 0-15,-15 3 0 16,-24-3 1-16,-9 0-1 16,-18 3 0-16,-8-3 0 0,-22 0-1 15,8 0 0-15,-8 0-8 16,-5 16-42-16,5-16-21 15,-13 8-6-15</inkml:trace>
  <inkml:trace contextRef="#ctx0" brushRef="#br1" timeOffset="616430.9104">18023 11209 239 0,'0'0'5'0,"0"0"3"16,-10-7 3-16,10 7 1 16,0 0 0-16,-13-10 1 0,13 10-1 15,0-10 3-15,9 5-4 16,10 0-1-16,11 2-2 16,10-1 1-16,17-4-1 15,13 1 0-15,15-4 1 16,11-1-2-16,10 0-1 0,15-5 0 15,5-1-2-15,6 6 0 16,1-5 0-16,-2 7-1 16,8-1 0-16,-2 4-1 0,-6 2-1 15,-4 1 0-15,4 1 0 16,-2 0 1-16,6 1 0 16,-4-5 0-16,9 0-1 15,2-6 3-15,5 1-1 0,0-3 0 16,9-2 0-16,-4-1-1 15,2-2 0-15,-3 5 0 16,-9 4-1-16,-5-3 0 16,-8 8 0-16,-3 0-1 0,-17 1 0 15,-1 2 1-15,-8 1-1 16,-4 0 0-16,-6-4 0 16,-9 4 1-16,-4-1-1 15,-7-1 0-15,-5-1 0 0,-8-1 1 16,-9 4-1-1,-11 0 0-15,-10-1 0 0,-4 1 0 16,-11 2 1-16,-12 0-1 16,5 0 0-16,-5 0 0 15,0 0 1-15,0 0-1 0,-5 0 0 16,5 0 0-16,-8 0 0 16,8 0 1-16,0 0-1 15,0 0 0-15,-11 2 0 0,11-2 0 16,0 0 0-16,0 0 0 15,0 0-1-15,0 0 0 16,-9 3-2-16,9-3-2 16,0 0-5-16,0 0-8 0,8 4-20 15,12 2-43-15,-11-4-2 16</inkml:trace>
  <inkml:trace contextRef="#ctx0" brushRef="#br1" timeOffset="617699.7014">18723 10803 353 0,'-9'-5'1'0,"-6"-3"-1"0,-7-2 1 16,-10 1-1-16,-16-1 1 15,-4-2 2-15,-13-1 1 16,-11 4 1-16,-6 0 0 16,1 8 0-16,-5 1 1 0,-1 0-2 15,-5 4 1-15,0 4-2 16,-2-1-2-16,-4 8 0 16,-1-2 0-16,-2 3 0 15,-7 2-1-15,2 6 1 16,-2-3-1-16,0 7 1 0,0-5 1 15,9 7 0-15,-1 1 1 16,8-2 0-16,8 2 1 16,7 3 0-16,7-3 0 0,16 4 0 15,9 0-1-15,10 4 0 16,7 3 1-16,11 3-3 16,10 7 1-16,7 10 0 15,0 2-1-15,10 13 0 0,2 3 1 16,3 9-1-16,0 5-1 15,0 10 0-15,-4 3 0 16,1 4 1-16,-4 6-1 16,1 4 0-16,-9 5 1 0,0 5-1 15,0 6 0-15,-9 1 1 16,1 4 0-16,-5 4 0 16,1 5 0-16,-5 0 1 15,4 2-1-15,-3-2 0 16,4 3 1-16,-3-5 0 0,1-6-1 15,0-2 1-15,2-4-1 16,-4-8-1-16,0-5 2 16,2-6-2-16,-2-6 1 0,-1-5 0 15,0-9-1-15,-4-6 1 16,2-5-1-16,-1-10 0 16,-3-5 1-16,1-5-1 15,0-10 0-15,-1-8-1 0,3-7 1 16,3-4-1-16,4-11 1 15,3-6-1-15,1-3 1 16,7-5 0-16,-1-3-1 16,3-3 1-16,0-7 0 0,12 17 0 15,3-12 0-15,5-2 1 16,7-1 0-16,6-2 1 16,12-2 1-16,14-6-1 15,13-4 1-15,18-3 0 0,12-2 0 16,22-6 0-1,18 4-1-15,14-4 0 0,16 4 0 16,17-4 0-16,13 3 0 16,14 0 0-16,9 3 0 15,14-3 0-15,2 3 1 0,12 1 0 16,9-2-3-16,2-2 0 16,3 0 0-16,4-2 0 15,1-1 0-15,-1 1 0 0,-3-1 0 16,-4-4 0-16,-13 6 0 15,-7-5 0-15,-8 6 0 16,-13-2 0-16,-11 5 0 16,-15 2 0-16,-16 5 0 0,-18 5 0 15,-15-1 0-15,-12 6 0 16,-24-1-17-16,-11 1-70 16,-9 5-3-16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33:32.49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13225 14742 244 0,'0'0'1'15,"0"5"-1"-15,0-5 1 16,13 10 5-16,-3-3 2 16,2 0 5-16,8 1 3 15,5 2 2-15,7-7 2 0,18 0 1 16,7 3 0-16,16-3-2 15,21-1-4-15,15 1-3 16,23-3-2-16,20 0-3 16,19 3-1-16,16-3-1 15,14 2-2-15,17-2 0 16,10 0 0-16,15 2 0 0,5-2 0 16,13 3 0-16,8-3 0 15,12 0 1-15,9-5 0 16,11 3 0-16,7-4 0 0,15 4 1 15,8-1-2-15,5-3 1 16,11 6-1-16,2 0 0 16,36 0 0-16,-30 0-1 0,-6 5-1 15,-6-1-1-15,-15 1 1 16,-8 0-1-16,-21 2 1 16,-21 1-1-16,-59-1 0 15,9 0 0-15,-23 1 0 16,-33-1 1-16,-27 3-1 15,-25-6 0-15,-31 4 0 0,-18-5 0 16,-22 1-1-16,-17-1 0 16,-19-3 0-16,-21 3-1 15,-27 0 0-15,-22-3 0 0,-30 4-2 16,-25 0 0-16,-30 0 0 16,-32-2 0-16,-27 4 0 15,-17-6 0-15,-23 2 0 16,-14 0 0-16,-8-2 0 0,-16 0 0 15,-5 0 0-15,-6 0-1 16,-11-4 1-16,-1 1-1 16,-10 0 1-16,-3 1 0 0,-3-1 2 15,0 2 0-15,-2-3 0 16,1 4 2-16,8 0 0 16,6 0-1-16,9 0 1 15,4 5 0-15,14 3 0 0,9 2 0 16,16 0 0-16,13-3 0 15,13 5-1-15,18 1 1 16,10-3 1-16,22-1 0 16,14-2-1-16,16 4 2 15,20-4 0-15,20 1 0 16,23-3 2-16,16 0-2 0,20-3 0 16,15-2-1-16,17 5 1 15,16-5 0-15,11 7-1 16,19 1 1-16,14 0-1 0,20 1 2 15,21 1 0-15,25 0 2 16,22-1-2-16,26 0 2 16,31-5-1-16,22 1 0 15,28 0 0-15,23 3-1 0,18-1 0 16,24 4 0-16,14 0-1 16,12 4 0-16,9 5 0 15,43 0-1-15,-28 6 0 16,-4-5 0-16,1 9 0 15,2-3 0-15,-3 3 1 0,-10-3-1 16,2 0 1-16,-52 1 0 16,31-4 0-16,-13 1 0 15,-15-3-2-15,-26-3 0 16,-17-1 0-16,-28 0 0 0,-34-1 0 16,-26-2 0-16,-41-5 0 15,-26 0 0-15,-28-3 0 16,-24 2 0-16,-26 5-2 0,-17-4-18 15,-38 2-63-15,-21 5-6 16</inkml:trace>
  <inkml:trace contextRef="#ctx0" brushRef="#br0" timeOffset="9173.2354">5853 14647 213 0,'0'0'0'0,"0"0"2"0,6 11 3 16,10-7 4-16,3 6 4 15,19 0 3-15,17 5 1 16,14-4 3-16,28-2-1 15,20-1 1-15,30-4-3 0,21 1-2 16,27-5-2-16,13 3-1 16,28-1-2-1,18 3-1-15,17 0-1 0,17 3 0 16,15 1 1-16,18 4-2 16,22 2-1-16,15 0 0 15,42 2-1-15,0-2 0 0,16 2-1 16,16 3-1-16,36-2 0 15,-6 4 0-15,8-3-1 16,15 1 0-16,-23 2-1 0,56-1 1 16,-26-1-1-16,-8 1 1 15,-17-1-2-15,41 2 1 16,-46-1 0-16,-21-7-1 0,-20 1 0 16,-50 0 1-16,-3-5-1 15,-30 0 0-15,-42-8 0 16,-75 3 1-16,-9-2-1 15,-44-1 0-15,-47-2-2 0,-33 0-3 16,-43-2-2 0,-45 2-6-16,-34-8-7 0,-51 3-16 15,-42-5-33-15,-42 6-16 16</inkml:trace>
  <inkml:trace contextRef="#ctx0" brushRef="#br0" timeOffset="9683.8856">6068 15088 295 0,'15'-2'1'0,"13"-1"-1"15,29 0 2-15,27 2 2 16,33-7 3-16,37 0 2 0,43 2 2 15,44-2 0-15,42-1 0 16,30 1 1-16,61 3-1 16,14-2-1-16,31 7-5 0,26 0 0 15,40 5-2-15,18 4 0 16,28 1-1-16,18 5 1 16,38 0 0-16,-10-1 1 15,59 4 2-15,-27-3 0 0,40-3 1 16,-23 3 1-16,-1-2 0 15,6-4-1-15,-44 5 0 16,26 0-1-16,-64 0-2 0,16 4 0 16,-73-1-1-1,-13 5-2-15,-53 3-2 0,-59 0-9 16,-67-7-60-16,-61 14-14 16</inkml:trace>
  <inkml:trace contextRef="#ctx0" brushRef="#br0" timeOffset="29522.8352">20243 14967 399 0,'0'0'3'0,"0"0"5"16,2-2 4-16,16-16 4 16,18-13 1-16,43-24 1 15,50-23 0-15,94-20-3 0,59-26-47 16,98-17-46-16,107-10-8 15</inkml:trace>
  <inkml:trace contextRef="#ctx0" brushRef="#br0" timeOffset="53999.0508">8696 4600 207 0,'0'0'12'15,"0"-10"2"-15,0 10 6 16,0-20 2-16,-2 8 3 0,-1 2 2 16,1 0 0-16,2-3 2 15,0 13-11-15,0 0-4 16,0 0-4-16,-5 20-2 0,2 13 0 16,3 17-1-16,0 8 0 15,0 19 0-15,3 13 1 16,2 9 1-1,5 5-1-15,-1 5 1 0,4-3-1 0,2 6-1 16,0-3-7-16,-5-5 0 16,-1 0 0-16,2-5 0 15,-7-2 0-15,-1-1 0 16,2-6 0-16,-5-1 0 16,0-8 0-16,0-4 0 15,0-5 0-15,-5-7 0 0,5-6 0 16,-3-5 0-16,1-7 0 15,0-8 0-15,-1-5 0 16,3-8 0-16,-3-4 0 0,3-4 0 16,0-5 0-16,0-3 0 15,0-10 0-15,0 15 0 16,0-15 0-16,0 0 0 0,0 0 0 16,0 7 0-16,0-7 0 15,0 0 0-15,0 0 0 16,0 0 0-16,-5-6-42 15,5 6-47-15,-7-12-3 0</inkml:trace>
  <inkml:trace contextRef="#ctx0" brushRef="#br0" timeOffset="54853.4679">7736 7059 332 0,'0'0'6'0,"0"0"2"16,0 0 3-16,0 0 2 0,-12 0 0 16,12 0 1-16,0 0 0 15,0 0 2-15,0 8-4 16,0-8-2-16,15 7 0 16,2-4-2-16,11-1 2 15,9-2-1-15,8 0 0 0,9-5-1 16,7-2 0-16,13-3-8 15,0 0 0-15,0 1 0 16,4-1 0-16,-3 0 0 0,-4 0 0 16,-6 1 0-16,-4-2 0 15,-10 4 0-15,-7-1 0 0,-3 3 0 16,-9 2 0-16,-8-1 0 16,-8 4 0-16,-4-3 0 15,-12 3 0-15,12 0 0 16,-12 0 0-16,0 0 0 15,0 0 0-15,0 0 0 16,0 0 0-16,0 0 0 0,0 0 0 16,0 0 0-16,0 0 0 15,0 0 0-15,-4 3 0 16,4-3 0-16,0 0 0 16,-13 0 0-16,13 0 0 15,-10 0-8-15,10 0-47 0,0 0-35 16,0-8 0-16</inkml:trace>
  <inkml:trace contextRef="#ctx0" brushRef="#br0" timeOffset="56202.7449">7595 4602 231 0,'0'0'7'0,"0"0"5"0,-8 0 3 16,8 0 4-16,0 0 1 15,0 0 3-15,0 0 0 16,-10 0 3-16,10 0-5 16,0 0-5-16,0 0-1 0,0 0-3 15,0-6-2-15,0 6-1 16,0-14-1-16,-2 4-1 16,2 1-2-16,0-6 0 15,0-2 0-15,0-3-1 16,0 1-1-16,5-7 1 0,2 1-1 15,-1-2 1-15,3 2 0 16,1-2-4-16,3 2 0 16,-3-1 0-16,-1 0 0 0,9 1 0 15,-6 0 0-15,1 3 0 16,-3 2 0-16,3 1 0 16,4 1 0-16,-4-1 0 0,6 2 0 15,1 0 0-15,-1 2 0 16,6-3 0-16,5 0 0 15,0-2 0-15,5 6 0 0,-2-1 0 16,6 0 0 0,1 2 0-16,-1 4 0 15,-1 4 0-15,4-1 0 0,-10 6 0 16,3 0 0-16,-3 0 0 16,1 6 0-16,-4 1 0 15,-1 4 0-15,-1-2 0 16,-2 3 0-16,0 1 0 0,-1 2 0 15,2-1 0-15,-4 3 0 16,1 1 0-16,-4 2 0 16,-1 0 0-16,-1 2 0 0,-4 2 0 15,1 0 0-15,-3 2 0 16,-2-4 0-16,1 3 0 16,-2 0 0-16,-3 1 0 0,2-5 0 15,-2 2 0-15,-3-1 0 16,4 1 0-16,-3-3 0 15,-1-1 0-15,0-2 0 0,1-5 0 16,-1 1 0 0,1-2 0-16,-1-5 0 0,-2-6 0 15,2 13 0 1,-2-13 0-16,3 7 0 0,-3-7 0 16,0 0 0-16,0 10 0 15,0-10 0-15,0 0 0 16,0 0 0-16,0 0 0 0,0 0 0 15,0 0 0-15,0 10 0 16,0-10 0-16,0 0 0 0,0 0 0 16,0 0 0-16,0 0 0 15,0 0 0-15,0 0 0 16,0 0 0-16,0 0-41 16,0 0-49-16,0 0-1 0</inkml:trace>
  <inkml:trace contextRef="#ctx0" brushRef="#br0" timeOffset="65717.3956">7341 6859 146 0,'0'0'5'15,"0"0"7"-15,11-7 3 0,-4 1 2 16,2 2 3-16,7-1 3 15,-4-3-2-15,2 4 3 16,4-1-5-16,-3 0-4 16,-5 2-2-16,2 1-3 0,-4-1-1 15,-8 3-2-15,15-3 2 16,-15 3-1-16,0 0 0 16,0 0 0-16,0 0-2 0,0 0 0 15,0 0-1-15,-15 3 0 16,0 0-2-16,-3 4-1 15,-4-2-1-15,-3 0 0 16,3 2-1-16,-8 1 1 16,5 2-1-16,-2-3 1 0,0 0-1 15,2 4 0-15,-3-4 0 16,3 4 1-16,-1 1-1 16,0-3 0-16,4 3 0 15,-5 1 0-15,-1 2 0 16,1-1 0-16,2 4-1 0,-1-3 1 15,3 0 0-15,0 2 0 16,1-5-1-16,4 3 1 16,3 0 0-16,1-3 0 0,1 2-1 15,1-2 1-15,1-3 0 16,2 1 0-16,-1 2 0 16,2-2 0-16,3-3-1 0,-2 4 1 15,7-11 0-15,-10 15 0 16,10-15 0-16,-8 14-1 15,8-14 1-15,-5 10 0 16,5-10-1-16,-2 14 1 16,2-14 0-16,0 13 0 0,0-5 1 15,0 2 0-15,2-1-1 16,3 2 1-16,1 2 0 16,-1-1 0-16,2-2 0 15,0 0-1-15,4-2 1 16,1 1-1-16,0-2 1 0,3 0 0 15,3 1-1-15,4 0 1 16,3-7 0-16,2 2-1 16,5 2 1-16,3-5 0 0,0 3-1 15,3 0 0-15,1-2 1 16,3-1-1-16,-2 3 0 16,0-1 1-16,-1-2-1 0,1 4 1 15,5-2-1-15,-3 0 0 16,6 1 0-16,1-3 1 15,3 2-1-15,3 1 0 16,2-3 1-16,3 0-1 0,0 2 0 16,0-2 1-16,-1 2-1 15,0-2 0-15,4 4 0 16,-3-4 0-16,4 0 0 16,-2 0 0-16,3 0 0 15,-1 0 0-15,3-6 0 16,-1 1 0-16,-5 0-1 0,-1-3 1 15,0 3 1-15,-3 1-1 16,-5-4 0-16,0 4 0 16,-3 1 1-16,-1-2-1 0,0-3 0 15,-1 4 1-15,0-1-1 16,0-2 0-16,-2 1 2 16,-3-1-2-16,1 2 0 0,-7 0 0 15,2-3 0-15,-6 6 0 16,-2-6 0-16,0 2 0 15,0-3 0-15,0 2 0 0,0-3-2 16,-1 3 2-16,-1-3 0 16,-1 2 0-16,0 2-1 15,-7 0 2-15,0-1-1 16,-5-1 2-16,-2 4-2 16,-6-2 1-16,-7 6 0 0,15-16 0 15,-10 6 0-15,0 2 1 16,0-2-1-16,0-3-1 15,-3 3 1-15,0 1 0 16,2-3 0-16,-4 0 0 16,2 1-1-16,-2-2 1 0,0 1 0 15,0-1-1-15,0 1 1 16,0-2-1-16,-2 1 1 16,-4-2-1-16,1 0 1 0,0 3-1 15,-2 0 0-15,0-3 0 16,1 0 0-16,-4 3 0 15,1 0 0-15,-2-3 0 0,-1 1 1 16,0 0-1-16,-1-1 0 16,-2 0 0-16,3 3 0 15,-6 0 0-15,3 0 1 16,-1-1-1-16,-2 0-1 16,-5 3 1-16,-2 1 0 15,1-2 0-15,-6 2 0 0,-2 1 0 16,-4 1 0-16,-1 0 0 15,-2 2 0-15,-3-1 0 16,-1 2 0-16,-1-1 0 0,1-2 0 16,-2 4 0-16,0-2 0 15,1-1 0-15,5 6 0 16,-2-2 0-16,7-1 0 16,4 3-2-16,0-1-6 0,12 1-15 15,1 6-54-15,4-2-2 16</inkml:trace>
  <inkml:trace contextRef="#ctx0" brushRef="#br0" timeOffset="66266.8472">6717 7183 275 0,'0'0'9'0,"0"0"3"16,0 0 1-16,0 0 2 0,-8 4-2 15,8-4 2-15,-5 12 1 16,1-2 2-16,0 8-6 16,3 3-4-16,-4 13-1 0,5 7 1 15,-3 3-1-15,3 10 0 16,3 0-1-16,2 2-1 16,2-2-2-16,4-4 0 0,1-3-2 15,-3-8 0-15,2-2 0 16,1-5 0-16,-3-7 0 15,0-4 0-15,-2-4-1 16,-2-5-1-16,2 0-1 0</inkml:trace>
  <inkml:trace contextRef="#ctx0" brushRef="#br0" timeOffset="66756.186">9604 7134 387 0,'0'0'2'0,"0"0"0"16,0 0 1-16,0 15 2 15,-3 2 2-15,3 10 1 0,-3 7 1 16,3 4-1-16,0 8 0 16,3 3-1-16,0 2-1 0,1 2-2 15,4-6-1-15,-1-2-2 16,1-4-3-16,-3-6-6 15,0-3-23-15,4-2-49 0,-9-9-3 16</inkml:trace>
  <inkml:trace contextRef="#ctx0" brushRef="#br0" timeOffset="67315.8965">6864 7882 323 0,'0'0'3'0,"0"0"0"15,0 0 2-15,0 0 2 16,17-5 1-16,26 15 6 16,17 2 3-1,19 3 1 1,22 3-3-16,19 2-1 15,19-3-1-15,20-3 0 0,13-3-2 16,-6-9-4-16,4-2-2 16,-1-5-1-16,2-5 1 0,-7 1-1 15,0-6-1-15,-12 0-1 16,-8-3-1-16,-10 1 0 16,-15-3-1-16,-14 3 1 0,-18-3-1 15,-18 3 2-15,-17-1 0 16,-11 3 0-16,-19 3 1 15,-7 2 2-15,-10 0-5 16,-5 0 0-16,0 10 0 0,-10-12 0 16,10 12 0-16,-10-10 0 15,10 10 0-15,-10 0-18 16,10 0-66-16,0 0-6 16</inkml:trace>
  <inkml:trace contextRef="#ctx0" brushRef="#br0" timeOffset="68752.2135">12971 4585 148 0,'0'0'7'0,"0"0"2"0,0 0 5 15,0 0 1-15,0 0 2 16,0 0 1-16,0 0 1 15,0 0 1-15,0 0-5 16,0 0-5-16,0 0-2 0,0 0-2 16,0 0-3-16,0 0 0 15,0 0-2-15,0 0 0 16,0 0 0-16,0 0-1 0,0 0 1 16,0 0-1-16,0 0 1 15,0 0-1-15,0 0-1 16,0 0-3-16,8 5-16 0,-3 3-41 15,-5-8-8-15</inkml:trace>
  <inkml:trace contextRef="#ctx0" brushRef="#br0" timeOffset="73303.3797">7589 4778 159 0,'0'0'4'0,"0"-10"0"0,0 10 5 15,4-19 1 1,1 11 5-16,-3-4 3 0,3 0-1 16,0 0 4-16,-5 1 1 15,0 11-2-15,4-8-1 16,-4 8-1-16,0 0-4 0,0 0-1 16,0 0-2-16,0 8-1 15,0 10-2-15,-2 9-1 16,0 5-1-16,-1 15-1 0,3 7 1 15,0 16-1-15,0 6 0 16,7 6 0-16,-2 2-1 16,1 6 1-16,-1 2-1 15,0-1 1-15,-1 3 0 0,-1 1 1 16,-1-3-1-16,-2-2 1 16,0 2-2-16,0 0 0 15,0-3 0-15,3-2-1 16,-1-3-1-16,-1-3 0 15,6-1 0-15,-2-6 0 0,-3-4-1 16,6-4 0-16,-4-3 0 16,5-9-1-16,-2-4 0 15,0-3 1-15,0-8-2 0,2-1 1 16,-5-4 0-16,6 1 0 16,-5-6 0-16,0 1 0 15,0-3-1-15,0-1 1 16,0-2-1-16,-3-2 0 15,1-5 0-15,-1 4 0 0,1-7 0 16,-1-3-2-16,-2-1 0 16,0-10-1-16,0 12-4 15,0-12-7-15,0 0-12 0,0 0-48 16,0 0-9-16</inkml:trace>
  <inkml:trace contextRef="#ctx0" brushRef="#br0" timeOffset="74354.8157">7650 4258 201 0,'0'0'5'16,"0"0"3"-16,0 0 1 0,0 0 1 15,0 0 3-15,0 0 3 16,0 0 1-16,7-3 2 15,0-2-3-15,8-2 1 0,5-8-1 16,15-6 0 0,10-9 0-16,10-13-3 0,17-6-2 15,10-11-2-15,12-4-2 16,13-10-2-16,14-6-1 16,8-4 0-16,11-8-1 0,7 0 0 15,9-5-1-15,1 2 1 16,5 0 0-16,-6 6 1 15,-6 5-1-15,-9 5 0 0,-17 14-1 16,-9 6 2-16,-21 13-1 16,-12 5 0-16,-17 7 0 15,-13 6-1-15,-15 10 0 16,-7 6 0-16,-10 4 0 16,-10 1-1-16,-10 7-2 0,0 0-4 15,0 0-7-15,0 0-21 16,-12 12-48-16,1 6-2 15</inkml:trace>
  <inkml:trace contextRef="#ctx0" brushRef="#br0" timeOffset="75064.4588">8783 4709 266 0,'0'0'7'16,"0"0"4"-16,0 0 4 15,0 8 1-15,0-8 3 16,0 0 0-16,0 0 1 16,0 0 0-16,7-3-6 15,8-9-3-15,8-11-2 0,11-7-1 16,16-11-1-16,20-9 0 15,17-10 1-15,18-2 0 16,12-10-1-16,12-4-1 16,12-3 0-16,8-3-2 15,3 7-1-15,-1-6 0 0,3 5-1 16,-1-2 0-16,-5 6 1 16,-6 3-1-16,-13 7 0 0,-12 8 0 15,-20 7 0-15,-15 9 0 16,-24 9-2-16,-19 8 0 15,-12 5 0-15,-17 5 0 0,-10 11 0 16,-5-4 0-16,-12 4 0 16,-3 2 0-16,2 8-7 15,-7-6-7-15,4 9-15 16,-2 5-47-16,-2-6-11 16</inkml:trace>
  <inkml:trace contextRef="#ctx0" brushRef="#br0" timeOffset="75664.4961">10162 2718 270 0,'0'0'5'0,"0"0"4"15,0-11 0-15,0 11 4 0,18-13 0 16,-8 4 4-16,10-1 0 16,5 0 3-16,7 0-4 15,6 1-3-15,3 4 0 0,12-1-2 16,4 5-1-16,5 1-1 16,5 1-2-16,0 12 0 15,-1 2-1-15,-1 4-1 16,1 8 0-16,-4 3 0 0,-5 8-2 15,-2 1 0-15,-8 4-1 16,-4-2 1-16,-6 7-1 16,-10-2 0-16,-7 4-1 0,-10 0 0 15,-10 0 2-15,-13-1 0 16,-8-2-1-16,-9-2 0 16,-6-1 0-16,-1-9 0 15,-3-3-2-15,1-3 0 0,1-6 0 16,3-5 0-1,3-4 0-15,2-3-3 0,0-4-2 16,5 0-4-16,0-5-5 16,8 4-18-16,2-6-54 15,3 0 2-15</inkml:trace>
  <inkml:trace contextRef="#ctx0" brushRef="#br0" timeOffset="76296.4511">10580 2585 263 0,'0'0'3'15,"0"0"2"-15,5 0 4 0,-5 0 1 16,20 11 3-16,-4-4 2 16,10 6 4-16,9 5 0 15,10 1 1-15,10 8-1 16,10 2-2-16,11 7-2 0,9 0-2 16,9 8-2-16,9 4-3 15,3-1-2-15,6 6 0 16,3 0-2-16,9 2-1 15,3 5-1-15,7-1 1 16,5 4 0-16,6-2-2 16,3 2 1-16,1-4-1 0,3 2 0 15,-3-4-1-15,-3-3 0 16,-6-4 0-16,-9 0 0 0,-11-5 0 16,-9-3 1-16,-13-2-1 15,-11-5 0-15,-21-6 0 16,-7-3 0-16,-18-6 0 0,-11-2 0 15,-12-6 1-15,-6-1-1 16,-12-11-1-16,0 0-1 16,0 0-6-16,-10 0-11 15,1-11-58-15,-2 5-8 16</inkml:trace>
  <inkml:trace contextRef="#ctx0" brushRef="#br0" timeOffset="77552.7876">10625 3755 255 0,'0'0'5'16,"0"0"1"-16,0 0 1 0,0 0 0 15,-10 0 1-15,10 0 2 16,0 10 1-16,5 0 2 15,7 6-3-15,8 3 0 16,12 2 2-16,9 5 4 0,10 6 0 16,15 3-3-16,8 0 0 15,13 5 0-15,12 0-2 16,6 4-1-16,9-3-4 16,5 6-1-16,5-2-1 0,6 5-1 15,-1-3 0-15,3 2-2 16,0-4 1-16,-3 2-1 15,-5-3 0-15,-7-4-1 16,-8-3 1-16,-9-2-1 16,-15-3 0-16,-11-3 0 15,-18-4 0-15,-10-1 1 0,-14-5-1 16,-7-5 1-16,-12-4-1 16,-3 0 1-16,-10-10 0 0,4 10-1 15,-4-10 1-15,0 0 0 16,0 0 0-16,0 0 0 15,0 0 0-15,0 0 0 16,0 0 0-16,0 0 0 0,0 0 0 16,0 0-1-16,0 0 0 15,0 0 0-15,0 0 0 16,0 0-1-16,0 0 1 16,0 0-1-16,10 0 1 15,-10 0-1-15,0 0 0 0,0 0 1 16,0 0-1-16,10 3 1 15,-10-3 0-15,0 0 0 16,15 5 1-16,-15-5-1 16,13 0 1-16,-13 0-1 15,15 5 1-15,-2-3-1 0,-4 0 1 16,3 2-1-16,1-2 1 16,-3 2-1-16,2 2 0 0,1-1 0 15,-1-1 1-15,-1 1-2 16,-2 1 2-16,-9-6-1 15,15 9 0-15,-15-9 0 16,13 8 0-16,-13-8 0 16,0 0 0-16,9 7 0 0,-9-7 0 15,0 0 0-15,0 0 0 16,0 0 0-16,0 0 0 16,5 10 0-16,-5-10 0 0,0 0 0 15,0 0 0 1,5 10 0-16,-5-10 0 0,0 0 0 15,3 12 0-15,-3-12 1 16,4 10-1-16,-4-10 0 16,8 8 0-16,-8-8 0 0,8 10 0 15,-8-10 0-15,14 5 1 16,-14-5-1-16,15 7 0 16,-2-5 0-16,-3 1 1 15,2 0-1-15,-1-3 0 0,-2 2 0 16,-9-2 0-16,18 3 0 15,-18-3 0-15,10 2-1 16,-10-2-2-16,0 0-1 16,0 0-4-16,0 0-7 0,0 0-6 15,9 0-29-15,-9 0-34 16,0 0-4-16</inkml:trace>
  <inkml:trace contextRef="#ctx0" brushRef="#br0" timeOffset="79387.9228">13971 3902 304 0,'0'0'5'0,"0"0"3"0,4-13 3 15,-4 13 2-15,4-9 3 16,-4 9 0-16,4-11 1 16,-4 11-2-16,0 0-5 0,0 0-3 15,-2 11-2-15,-4 8-3 16,-8 10-1-16,-3 9 0 16,-3 14 1-16,-5 7 3 15,-5 13-1-15,-5 7 1 16,-5 6 0-16,-1 7 0 0,-4-1 0 15,0 3-1-15,-5-2 0 16,0-1-1-16,1-4-1 16,1-2 0-16,2-9 0 15,3-5-1-15,1-10 0 16,7-7-1-16,3-9 1 0,9-11 0 16,3-9-1-16,7-10 1 15,13-15 0-15,-7 3-1 0,7-9 1 16,7-11-1-16,6-10 0 15,7-6 0-15,3-9-1 16,1-9 0-16,8-7 1 16,4-8-2-16,1-6 1 15,5-3 0-15,1 2 0 0,-4-7 1 16,6 0-1-16,2 1 1 16,-5 2 1-16,3 4 0 15,-5 5 0-15,-3 4 1 16,-7 10-1-16,-3 7 1 15,-9 14-1-15,-4 6-1 0,-9 12-1 16,-5 15 0-16,-5 15 0 16,-9 17-1-16,-9 10 0 15,-2 10 0-15,-5 12 0 16,-2 8 1-16,-6 2 1 0,0 4 0 16,2-6 0-16,4-6 0 15,2-4 1-15,6-10-2 0,1-9 0 16,5-7 0-16,4-6-2 15,7-10 0-15,-2-10 0 16,9-10-1-16,0 0 1 16,0 0 1-16,-2-12 1 15,7-16 0-15,6-4 2 0,1-10-1 16,8-10 1-16,3-9-1 16,3-7 1-16,7-6 0 15,-4-1 0-15,9 4 1 16,-3-1 0-16,2 2 0 15,-5 8 0-15,0 5 1 16,-2 4-1-16,0 0 0 0,-2 3 1 16,-3 3-2-16,0 3 1 15,-4 4-1-15,-1 2 0 16,1 7 0-16,-7 2 0 0,2 5-1 16,-7 10 0-16,-2-1 1 15,-2 7-1-15,-5 8 0 0,8-10 1 16,-8 10-1-16,0 0 0 15,0 0 0-15,0 0 0 16,0 0-1-16,0 0 1 16,0 0 1-16,0 0-1 15,0 0 0-15,0 0 0 16,0 0 0-16,0 0 0 0,0 0 1 16,0 0-1-16,0 0 0 15,0 0 0-15,0 0 0 16,0 0 0-16,0 0 1 15,0 0-1-15,0 0 1 16,0 0-1-16,0 0 0 0,0 0 0 16,0 0 0-16,10-7-1 15,-10 7 0-15,10 0 0 0,-10 0 0 16,20 6 0-16,-8 1-1 16,3 0 2-16,8 3-1 15,2 2 1-15,1 0 1 16,7 1-1-16,2 0 0 0,2-3 1 15,0-1-1-15,-2 1 1 16,2-5-1-16,-4 0 1 16,-4-3 0-16,-4 1 0 15,-7-3 0-15,-6 0 0 0,-1 0 0 16,-11 0-1-16,0 0 1 16,0 0-1-16,0 0 0 15,-11-3 0-15,2 3-1 16,-1 0 0-16,-3 8 1 15,-1 1-1-15,-2 9 0 0,-1 4 0 16,-2 9 0-16,-2 8 0 16,-3 5 0-16,-4 9 0 15,-6 4 0-15,0 4 0 16,-3 4 0-16,0 5 0 0,-5-2 1 16,4 2-1-16,-6 2 0 15,1-1 1-15,1 2 1 16,0-6-1-16,2-1 0 0,1-1 1 15,1-4-1-15,4-4 1 16,2 0-1-16,4-7 0 16,1-3 0-16,4-2-1 15,0-6 1-15,4-4 0 16,1-5 0-16,6-6 0 0,-1-6 1 16,4-6-1-16,4 1 0 15,5-13 0-15,-7 10 1 16,7-10-1-16,0 0 0 15,0 0 0-15,0 0 0 16,0 0 1-16,0 0-1 0,0 0 0 16,0 0-1-16,0 0 0 15,0 0 0-15,0 0 0 16,0 0-1-16,0 0 0 0,0 0 1 16,0 0-1-16,-6 8 1 15,6-8 0-15,-5 12-1 16,5-12 0-16,-5 9-1 0,5-9 0 15,-9 10 0-15,9-10-1 16,-8 5 0-16,8-5 0 16,-13 3 2-16,1-3 0 15,-1 0 0-15,-6-3 2 0,-4-2 0 16,-2 0 2-16,-4 0-2 16,-5-4 4-16,1 4-3 15,0-2 3-15,1 1 0 16,7 1-1-16,0 1-1 0,8-1-1 15,1 2-3-15,16 3-15 16,0 0-64-16,8-6-1 16</inkml:trace>
  <inkml:trace contextRef="#ctx0" brushRef="#br0" timeOffset="100751.0985">8278 7350 221 0,'0'0'8'0,"0"0"5"16,0 0 3-16,0 0 4 15,0 0 1-15,0 0 2 16,0 0 1-16,0 0 0 16,0-10-5-16,0 10-6 15,0 0-3-15,0 0-2 16,0 0-2-16,0 0-1 0,11 0 0 16,-2 0 1-16,5 0 0 15,10 0 0-15,10 0 1 16,9-2-1-16,17-4 1 15,14-3-1-15,20-1-1 0,14-3-1 16,16-2 0-16,18 3-2 16,12-3 1-16,7 5-2 0,16 0 0 15,2 0 0-15,7 3 0 16,10-3 0-16,3 2 0 16,5-2-1-16,5 0 1 15,-3 1-1-15,-9 1 1 0,-6 1-1 16,-7 2 0-16,-20 3 0 15,-15 2 0-15,-17 0 0 16,-23 0 0-16,-22 0-1 16,-15 2 1-16,-22-2 1 0,-13 2 0 15,-17-2 0-15,-5 0 2 16,-15 0-3-16,0 0 0 16,0 0 0-16,-15 0-2 15,3 0-3-15,-3 0-4 16,-5 3-7-16,-3-3-8 15,1 2-30-15,0 6-33 0,-3-3-2 16</inkml:trace>
  <inkml:trace contextRef="#ctx0" brushRef="#br0" timeOffset="101209.3193">12019 6961 361 0,'0'0'4'0,"0"0"3"0,0 0 0 16,0 0 2-16,0 0-1 15,0 0 2-15,0 0 1 0,6 7 2 16,4-2-2-16,4 3-1 16,11-1-1-16,3 4 0 15,9-2 0-15,2 1-2 0,1 0-1 16,0 0-3-16,-2-3-1 16,-6 2 0-16,-5 2-2 15,-7 3 1-15,-10 4 0 0,-7 0 1 16,-6 6-1-16,-13 0 1 15,-8 6 0-15,-6 1 2 16,-7 3-4-16,-8-1 0 16,-2-4 0-16,0-2 0 15,5-3 0-15,2 2 0 0,8-8-5 16,9-1-6-16,3-5-7 16,13-2-17-16,14-6-51 15,9-4-2-15</inkml:trace>
  <inkml:trace contextRef="#ctx0" brushRef="#br0" timeOffset="101696.0706">12596 7089 449 0,'0'0'4'0,"0"0"3"0,-7-10 1 15,7 10 2-15,-7-9-1 16,7 9 2-16,-5-11-2 16,5 11-5-16,2-9-4 15,13 4 0-15,7 5 0 16,2 0 0-16,5 2 0 0,1 5 0 16,-1 4 0-16,1 3 0 15,-10 6 0-15,-5-2 0 16,-13 4 0-16,-2 0 0 15,-7-5 0-15,-8 6 0 0,-2-11 0 16,-1 3 0-16,-2-7 0 16,1-4 0-16,3-4 0 15,7 0 0-15,4-9 0 0,5-9 0 16,5 1 0-16,9-13 0 16,4-2 0-16,6 1 0 15,2-2 0-15,-2 1 0 16,-1 9 0-16,-3 4 0 0,-8 4 0 15,-4 9 0-15,-8 6 0 16,7 16 0-16,-7 4 0 16,3 4 0-16,4 3 0 15,0 6 0-15,11 1-5 16,0-4-8-16,8 0-27 0,2-8-45 16,6-6-2-16</inkml:trace>
  <inkml:trace contextRef="#ctx0" brushRef="#br0" timeOffset="102513.771">8289 7364 215 0,'0'0'5'0,"0"0"3"16,0 0 3-16,0 0 5 15,0 0 4-15,0 0 5 16,12-7 1-16,-3-3 1 0,7-5-1 16,6-10-2-16,11-7-2 15,4-12-4-15,12-9-3 0,13-10-3 16,11-12-2-16,10-7-1 16,10-12-1-16,9-2-2 15,2-7-1-15,8-1-2 16,-2 3-3-16,0 3 0 0,-2 6 0 15,-6 3 0-15,-2 9 0 16,-8 3 0-16,-12 16 0 16,-3 3 0-16,-18 12 0 15,-12 8 0-15,-9 9 0 0,-9 7 0 16,-11 5 0-16,-11 5 0 16,-7 12 0-1,0 0 0-15,0 0 0 0,0 0 0 16,0 0 0-16,0 0 0 15,-7 12 0-15,-3-6-17 0,8 9-22 16,2 0-48-16,-6-3-1 16</inkml:trace>
  <inkml:trace contextRef="#ctx0" brushRef="#br0" timeOffset="102896.3842">9884 5727 350 0,'0'0'7'0,"0"0"4"0,-9-6 2 16,9 6 1-16,0 0 0 0,-11-4 0 16,11 4 1-1,0 0 1-15,0-10-5 0,15 3-3 16,13-1-3-16,4-4 0 15,8-5-1-15,7 0 2 0,2-1-2 16,1 1-2-16,-2 2-1 16,-13 3-1-16,-5 4 1 15,-14 8-1-15,-3 2 1 16,-10 13 0-16,-3 3 0 0,-5 3 0 16,-6 8 0-16,4 5 1 15,-2-2 1-15,-2 0-3 16,4-5 0-16,2-4-3 15,3-1-4-15,-1-4-6 0,3-4-10 16,0-14-31-16,12 13-31 16,-1-13-3-16</inkml:trace>
  <inkml:trace contextRef="#ctx0" brushRef="#br0" timeOffset="103294.0738">10434 5415 377 0,'0'0'8'0,"0"0"1"0,-3-8-1 16,3 8 1-16,0 0 2 15,-10 0-1-15,10 0 1 16,-4 14 0-16,4-2-6 0,2 0-2 16,3 3 1-16,5-1-1 15,3-4 0-15,6-2 0 16,3-4 0-16,1-4 0 15,2-4 0-15,-1-6 0 16,-6-5 1-16,2 1-3 16,-10-6 1-16,-1 2-1 0,-6 3 0 15,-3 0 0-15,0 5-2 16,0 10 0-16,0 0-2 16,-8 0 3-16,8 17 1 15,0 3-1-15,0 6 0 16,8 6 1-16,-3 2 1 0,5 7 0 15,-3-5 1-15,1-1-2 16,-4 4 0-16,-4-2-1 0,-4 0-4 16,-14-1-7-16,-6 3-15 15,6-1-56-15,-24-4-3 16</inkml:trace>
  <inkml:trace contextRef="#ctx0" brushRef="#br0" timeOffset="104015.181">8142 5839 340 0,'0'0'5'16,"0"0"0"-16,0 0 0 16,0 0 3-16,10 6 3 0,-6 12 1 15,4 12 0-15,0 5 1 16,1 17-3-16,6 12-1 15,0 13 1-15,3 10-1 16,-3 7-3-16,0 3 0 16,-1 2-2-16,2 2 0 0,-4 0-1 15,-5-1-2-15,-5-8 1 16,0-6-2-16,-2-2 1 16,0-10-1-16,0-7 1 15,0-10-2-15,0-10 0 0,0-12-3 16,0-7-2-16,0-9-2 15,0-9-5-15,0-10-8 16,0 0-25-16,11-8-34 0,-11-12-5 16</inkml:trace>
  <inkml:trace contextRef="#ctx0" brushRef="#br0" timeOffset="104581.3599">8137 5893 317 0,'0'0'6'0,"0"0"2"16,0 0 3-16,0 0 2 16,0 0 2-16,0 0-1 0,0 0 0 15,0 0 0-15,-8 7-4 16,3 9-3-16,-4 5-2 16,-4 12-3-16,1-1 1 15,-4 2-1-15,2 1 1 0,-2 0-1 16,2-5 0-16,4-9-2 15,0-4 1-15,5-5 1 16,5-12 1-16,0 0-1 0,0 0 0 16,-5-8 0-16,7-13 0 15,7-3 1-15,2-8-1 16,2-5-1-16,4-7 0 16,-2 2 0-16,0-1-1 15,0 4 1-15,-2 6 0 16,-6 6-2-16,3 7 0 0,-6 8 1 15,-4 12 0-15,11-3 0 16,-6 8 0-16,2 10 0 16,-2 6 0-16,8 0 1 0,-4 4 0 15,6 3 0-15,3 2-2 16,0-9-4-16,1 4-10 16,1-3-16-16,-9-4-50 15,10-3-2-15</inkml:trace>
  <inkml:trace contextRef="#ctx0" brushRef="#br0" timeOffset="105026.4817">7935 5435 375 0,'0'0'5'16,"0"0"1"-16,0 0 0 15,0 0 1-15,0 0 1 0,0 0 2 16,10 0 0-16,3-2 1 16,4-1-5-16,6 0-1 15,4-1 0-15,5-2 0 16,1 4-4-16,1-1 0 0,-4 0-1 15,-5 1 1-15,-2 2 0 16,-9 8 0-16,-9 1 0 16,-10 9 0-16,-8 0 2 15,-11 1-1-15,-1 6 0 0,-7-1 1 16,-3 2-2 0,5-4 0-16,0-2 0 0,13-5-1 15,2-1 2-15,10-4 0 16,5-10 0-16,24 6-1 15,10-6 1-15,12-9 0 0,14 0-2 16,15-1-9-16,4 17-59 16,15-16-15-16</inkml:trace>
  <inkml:trace contextRef="#ctx0" brushRef="#br0" timeOffset="109225.735">14043 4637 117 0,'0'0'7'0,"0"0"4"0,0 0 4 15,0 0 4-15,-5 8 2 16,5-8 2-16,0 0 2 16,0 0 1-16,0 0-6 0,0 0-1 15,0 0-4-15,-9 0 0 16,9 0-3-16,0 0 0 15,0 0 0-15,0 0-2 0,0 0 0 16,0 0-2-16,0 0-2 16,0 0-1-16,0 0-2 15,0 0-1-15,0 0 0 16,0 0-1-16,0 0 1 0,6 14 0 16,9-9 1-1,6 7 2-15,6-2 1 16,5 9 0-16,8-3 1 0,6 4 0 15,4-2-1-15,5 1 0 16,5 3-1-16,0-1 0 16,2 1-1-16,0-2-2 0,0-1 0 15,3 3 0-15,0-1 0 16,-3 3 0-16,0-4-1 0,3 2-1 16,-5-5 1-16,-6 4-1 15,-2-4 1-15,-4-5-1 16,-9 3 0-16,-8-3 0 15,-5-5 0-15,-8 1 0 16,-3-4 0-16,-6 2 0 0,-9-6 0 16,8 2 0-16,-8-2 1 15,0 0-2-15,0 0 1 16,0 0-1-16,0 0-1 16,0 0-4-16,0 0-5 15,0 0-10-15,0-9-42 16,0 9-22-16</inkml:trace>
  <inkml:trace contextRef="#ctx0" brushRef="#br0" timeOffset="110128.4588">14068 4587 250 0,'0'0'6'15,"0"0"4"-15,0 0 4 16,0 0 1-16,-7-9 1 0,7 9 0 16,0 0 0-16,0 0-1 15,0 0-3-15,0 0-3 16,0 0-1-16,10 9 0 16,7 2-1-16,0 1 1 15,11 6 2-15,6-1 1 16,9 0-1-16,6 3-1 15,4 3-1-15,4-2-1 0,3-1-1 16,2 2-1-16,0-2-1 16,0 1 0-16,-5-2-1 0,3-2-1 15,-4 1-1-15,-1 1 0 16,-5-1 0-16,0-1-1 16,-4-2 0-16,0 2 0 0,-9-5 1 15,-4 1-1-15,-6-1 0 16,-2-2 0-16,-8-6 0 15,-2 4-1-15,-7-5 1 16,-8-3 0-16,9 6 0 16,-9-6 0-16,0 0 0 0,0 0 1 15,0 0-1-15,11 4 1 16,-11-4-1-16,0 0 1 16,0 0-1-16,0 0 1 15,0 0 0-15,0 0-1 16,0 0 0-16,0 0 1 0,0 0-1 15,0 0 0-15,0 0 1 16,0 0-1-16,0 0 0 16,0 0 1-16,0 0-1 15,0 0 0-15,0 0 0 0,0 0 1 16,0 0-1-16,0 0-1 16,0 0-1-16,0 0-1 0,0 0-3 15,-7 0-5-15,7 0-6 16,-11 3-8-16,11-3-11 15,-17 0-25-15,17 0-24 16,-18 0-5-16</inkml:trace>
  <inkml:trace contextRef="#ctx0" brushRef="#br0" timeOffset="110694.8857">15068 5006 337 0,'0'0'6'16,"0"0"0"-16,0 0 1 15,0 0 2-15,4-7 0 16,-4 7 3-16,12 0 0 15,-3 5 1-15,5-1-5 16,-1 6 0-16,6 1-1 0,2-2 1 16,4 2-1-16,2 1-1 15,3-2-1-15,0 2-1 16,0-3 0-16,-4-1-1 0,-1 1-1 16,-2-3 0-16,-5 0-1 15,-4-2 0-15,-7-1-1 16,-7-3 1-16,8 2 0 0,-8-2-1 15,0 0 0-15,0 0 0 16,0 0-2-16,-5-5-1 16,5 5-1-16,-15-10-2 15,6 5 0-15,-5-2-1 0,0-1 0 16,-2 4 1-16,2-2-1 16,-4-1 3-16,2 2 0 15,0 0 1-15,4 3 1 16,2 2 0-16,10 0 1 15,-8 0 1-15,8 0 0 16,0 0 1-16,12 12 1 0,0-5 0 16,4 0 1-16,2-1-1 15,-2 0 1-15,2 2-1 16,0 1-1-16,-4-5 0 0,-4-1 0 16,3-1-2-16,-13-2-2 15,12 3-4-15,-12-3-3 16,0 0-2-16,0 0-1 0,-7 0 0 15,0-3 1-15,-6 1 3 16,1-1 2-16,0 3 5 16,-4 0 3-16,7 0 0 0,0 0 2 15,9 0-3-15,0 0-35 16,0 0-33-16,10 0-6 16</inkml:trace>
  <inkml:trace contextRef="#ctx0" brushRef="#br0" timeOffset="111863.7434">15542 5123 281 0,'0'0'6'0,"0"0"5"0,0 0 1 16,0 0 4-16,0 0 0 15,0 0 0-15,0 0 2 16,0 0 0-16,0 0-5 16,0 0-3-16,6 2-1 0,6 1-1 15,8-1-1-15,7 1 1 16,10-3 0-16,10 0 1 15,10 0-2-15,10 0 0 16,10 0-1-16,13-5-1 0,11 0 0 16,14-3-1-16,5 5 0 15,11 0-1-15,14-3-1 16,2 1 0-16,4 2-2 16,1 0 0-16,-3 2 0 0,-4-2 0 15,-12 0 0 1,-11 1 0-16,-12-1 0 0,-18 3 0 15,-18-2 0-15,-17 2 0 16,-17 0 0-16,-13 0 0 16,-11-3 0-16,-16 3 0 0,0 0 0 15,0 0 0-15,0-9 0 16,0 9 0-16,-19-8 0 16,19 8 0-16,-16-5 0 0,5 5 0 15,-1 0 0-15,1 0-8 16,-3 0-27-16,-13 3-54 15,7 2-2-15</inkml:trace>
  <inkml:trace contextRef="#ctx0" brushRef="#br0" timeOffset="113477.4363">15610 5175 244 0,'0'0'6'0,"0"0"3"15,0 0 3-15,0 0 4 16,0 0 2-16,-9-5 2 16,9 5 0-16,0 0 1 0,0 0-1 15,0 0-5-15,0 0-2 16,0-10-2-16,0 10-1 16,16-15-1-16,2 3 0 15,6-9-1-15,3 4 1 16,8-7-1-16,5-1 1 15,0-3-2-15,-1 1 0 0,7-3-1 16,-9 6-2-16,-3 1-4 16,-4 1 0-16,-5 5 0 15,-7 2 0-15,-6 5 0 0,-2 3 0 16,-10 7 0-16,0 0 0 16,0 0 0-16,0 0 0 15,-9 2 0-15,-2 8 0 0,-6 2 0 16,-4 5 0-16,-3 3 0 15,-6 6 0-15,-5-4 0 16,2 5 0-16,-1 0 0 0,-2 1 0 16,3-6 0-16,3 2 0 15,2-6 0-15,6-4 0 16,7-1 0-16,0-2 0 16,15-11 0-16,-10 5 0 15,10-5 0-15,10-8 0 16,5-4 0-16,2-5 0 15,3 1 0-15,3-6 0 0,2 2 0 16,1-2 0-16,-1-3 0 16,-3 5 0-16,-1 2 0 15,-6 4 0-15,-2 1 0 0,-4 4 0 16,-9 9 0-16,0 0 0 16,0 0 0-16,0 0 0 15,-12 9 0-15,-5 6 0 0,-4 3 0 16,2 3 0-16,-8-1 0 15,-1 8 0-15,1-6 0 16,-1 0 0-16,1 1 0 16,4-3 0-16,2-5 0 0,0-3 0 15,9 0 0-15,-1-4 0 16,13-8 0-16,-13 7-2 16,13-7 1-16,0 0 0 15,0 0 0-15,0 0 0 16,0 0 0-16,0 0 1 15,0 0-1-15,0 0 1 0,0 0-1 16,0 0 0-16,0 0 0 16,0 0 1-16,0 0-1 15,-1 12 0-15,1-12 1 0,-9 15 0 16,5-5-1-16,-3 5 1 16,-3 1 0-16,-1-2 0 0,-1 1 0 15,0-1-1-15,-2-2 1 16,6-1 0-16,-2-4 0 15,10-7 0-15,-12 13 0 16,12-13 0-16,0 0 0 16,0 0 1-16,-8 5-1 0,8-5 1 15,0 0-1-15,0 0 1 16,0 0 0-16,0 0-1 16,0 0 1-16,0 0-1 15,7 2 1-15,0-2 0 16,9 0 0-16,3 3 0 15,8-3 1-15,11 2 0 0,4 1 0 16,8 1-2-16,-1 4 0 16,5 0 0-16,2 1 0 15,-1-1 0-15,-6 1 0 0,-1 2 0 16,-9-2 0-16,-5 0 0 16,-6 0 0-16,-6-4 0 15,-3 1 0-15,-8-5 0 0,-11-1 0 16,13 3 0-16,-13-3 0 15,0 0 0-15,0 0 0 16,0 0 0-16,0 0 0 16,0 0 0-16,0 0 0 0,0 0 0 15,0 0 0-15,-5 12 0 16,5-12 0-16,0 0 0 16,-8 13 0-16,8-13 0 15,-4 12 0-15,4-12-30 16,0 0-60-16,-7 12-3 0</inkml:trace>
  <inkml:trace contextRef="#ctx0" brushRef="#br0" timeOffset="114825.8245">15564 5380 337 0,'0'0'4'0,"0"-10"4"16,0 10 2-16,7-17 3 15,2 2 1-15,0-5 1 16,7-2 2-16,3-8 0 0,6-2-3 16,5-3-3-16,5-4-1 15,-1-3-2-15,3-1-2 16,0 0 0-16,-3-1-1 15,-4 8-1-15,-8 6-1 0,-5 0 0 16,-7 8 0-16,-2 7-2 16,-6 5 1-16,-2 10-2 15,0 0 0-15,0 0 0 0,0 0 0 16,-5 15-2-16,-3 0 1 16,1 2 0-16,-3 8 0 15,-3 0 0-15,1 0 1 16,0 2-2-16,-5-4 0 15,7-2-2-15,-1-6-1 16,2 0 1-16,0-5-1 0,9-10 0 16,0 0 1-16,0 0 1 15,4-10 1-15,5-5 1 16,-2 0 1-16,7-6 1 0,-2 0 0 16,-2-1 1-16,0 2 0 15,-3 6 1-15,-2 2 0 16,-3 4-1-16,-2 8 0 0,0 0-1 15,0 0 0-15,-12 12 0 16,-3 5-2-16,-4 8 1 16,-5 0 0-16,-6 5 0 15,0 4 0-15,-1-2 0 16,-4-2 0-16,1 0 1 0,2-6-1 16,-1-4 1-16,7-3-1 15,6-4 1-15,4-3 0 16,2-4 1-16,14-6-1 15,-11 0 1-15,11 0-1 16,0 0 0-16,0-11 0 0,0 11 0 16,7-9-1-16,5 3 0 15,0 3 0-15,8 3 1 16,8 3 0-16,4 5 1 0,9 4-1 16,1 3 0-16,8 0 1 15,-2 2 0-15,2 3 0 16,3 0-2-16,-8-3 0 0,-5 1 0 15,-8-4 0-15,-4-1 0 16,-9-4 0-16,-3-2 0 16,-9-2 0-16,-7-5 0 15,0 0 0-15,-5 6 0 16,-11-6 0-16,-3-6 0 0,-3 0 0 16,-8-5 0-16,-2-1 0 15,-3-2 0-15,-6-3 0 16,4 2 0-16,3-1 0 15,1 1 0-15,1 0 0 16,5 3 0-16,2 5 0 0,8-1 0 16,6 4 0-16,11 4 0 15,-9 0 0-15,9 0-2 16,7 9 1-16,6 1 0 0,6 5 0 16,6 2 1-16,3 1 0 15,9 2 1-15,-3 0 1 16,9-6 0-16,-1 1-2 0,-5-1 0 15,-5-2 0-15,-2-3 0 16,-5-1 0-16,-7-4 0 16,-6 1 0-16,-12-5 0 15,0 0 0-15,-10-2 0 0,-6-5 0 16,-5-7 0-16,-6 2 0 16,-5-5 0-16,-4 0 0 15,-6-3 0-15,3 0 0 16,2 2 0-16,-1 4 0 15,8-1 0-15,6 5 0 16,3 5 0-16,12 5 0 0,9 0 0 16,12 17-2-16,13-2 2 15,7 8-2-15,8-1 4 0,7 0-3 16,13 6-9-16,-3-7-26 16,10 5-49-16,5-4-2 15</inkml:trace>
  <inkml:trace contextRef="#ctx0" brushRef="#br0" timeOffset="115494.6506">18821 4630 406 0,'0'0'5'15,"0"0"3"-15,6-10 0 16,-6 10 3-16,-3-15-2 16,-7 8 1-16,-7-1 1 0,-4-2 1 15,-11 2-5-15,-5 2-3 16,-3 3 0-16,-2 3-2 0,0 0 1 16,1 0-2-16,9 0 0 15,7 4-1-15,1 4 0 16,5-3 0-16,10 5-1 15,5 2 1-15,4 6-1 0,2 4 1 16,6 4 0-16,4 8 1 16,5-2 0-16,4 7 1 15,-2-2-1-15,1 6 0 16,-1-4 0-16,2 3 0 16,-4-2-1-16,-2 0 0 0,-2-1 1 15,-6 0-3-15,-2-3-3 16,0-2-7-16,-5-9-15 15,-20 4-59-15,12-6-2 16</inkml:trace>
  <inkml:trace contextRef="#ctx0" brushRef="#br0" timeOffset="115660.2098">18439 5053 426 0,'0'0'3'0,"0"0"1"0,0 0 2 16,7-9 0-16,2 3 0 15,7 2 0-15,2 2 0 16,5-1-3-16,7 0-12 0,11 3-39 16,6 0-34-16,0 3-3 15</inkml:trace>
  <inkml:trace contextRef="#ctx0" brushRef="#br0" timeOffset="116074.5228">18915 4996 441 0,'0'0'4'0,"0"0"2"0,-7-12 2 16,7 12 2-16,-5-17 0 16,3 4 1-16,2 4 0 15,0-4-1-15,9 3-10 0,7 8 0 16,3-1 0-16,4 3 0 16,2 8 0-16,0 7 0 15,-3 2 0-15,0 5 0 0,-9-1 0 16,-3 5 0-16,-6-3 0 15,-4-4 0-15,0 4 0 16,-9-10 0-16,-1-2 0 16,-3-3 0-16,4-6 0 0,-4-2 0 15,5-10 0-15,3-2 0 16,5-6 0-16,0-6 0 16,10-3 0-16,6-1 0 15,-4 1 0-15,3 5 0 16,2 2 0-16,-2 5 0 0,-3 6 0 15,-1 9 0-15,-11 0 0 16,14 17 0-16,-7 0 0 16,2 5 0-16,3 3 0 15,1 2 0-15,7-2 0 0,9 2 0 16,5-5-2-16,19-19-78 16,4 14-8-16</inkml:trace>
  <inkml:trace contextRef="#ctx0" brushRef="#br0" timeOffset="117808.5444">15507 5080 236 0,'0'0'8'15,"0"0"2"-15,0 0 4 16,0 0 3-16,0 0 1 15,0 0 2-15,0 0 1 16,0 0 3-16,0 0-4 16,0 0-4-16,0-7-1 0,0-3-1 15,11-7-1-15,1-5-1 16,8-11 0-16,5-9-2 0,7-7-1 16,10-15 0-16,6-13-1 15,6-3-3-15,5-12-5 16,3-7 0-16,6-5 0 0,-3-7 0 15,3-6 0-15,-5 3 0 16,2 7 0-16,-8 3 0 16,-4 11 0-16,-4 4 0 15,-4 15 0-15,-8 12 0 0,-7 12 0 16,-3 5 0-16,-9 11 0 16,-3 9 0-16,0 4 0 15,-8 9 0-15,-7 12 0 16,7-12 0-16,-7 12 0 15,0 0 0-15,0 0 0 16,0 0 0-16,0 5 0 0,0-5 0 16,0 13 0-16,0-1 0 15,-4 0 0-15,1 6 0 16,-4 4-84-16,-5-2-7 0</inkml:trace>
  <inkml:trace contextRef="#ctx0" brushRef="#br0" timeOffset="118446.7167">15527 4570 338 0,'0'0'7'0,"0"0"3"15,0-12 5-15,0 12 0 0,0-13 1 16,0 13 1-16,0-12 0 16,0 12 0-16,0 0-5 15,12 10-4-15,-6 7-2 16,0 5-1-16,0 9-2 16,-2 3 1-16,2 3 0 0,-4 3-1 15,-2-1-1-15,0-2 0 16,-2-1 0-16,-8-7 0 15,3 1-1-15,-1-5-1 16,1-5 0-16,2-6 0 16,0-1 0-16,3-4 1 0,2-9 0 15,2 10 0-15,4-10 1 16,13-2-2-16,0-8 0 16,9-7 0-16,4 0 0 0,8-9 0 15,2-4 0-15,6 1 0 16,1-5 0-16,-4 1 0 15,2 4 0-15,-7 4 0 0,-7 0 0 16,-6 10 0-16,-8 3 0 16,-6 4 0-16,-13 8 0 15,0 0 0-15,0 0 0 16,0 0 0-16,0 0-23 16,0 0-66-16,-8 0-4 0</inkml:trace>
  <inkml:trace contextRef="#ctx0" brushRef="#br0" timeOffset="119026.7399">17117 2759 393 0,'0'0'7'0,"0"0"5"16,0-12 3-16,0 12 2 16,0-12 1-16,0 12 0 15,-1-17 1-15,-4 4-7 0,5 13-12 16,-19-11 0-16,3 9 0 16,-4 2 0-16,-4 0 0 15,-6 0 0-15,-3 2 0 0,-4 6 0 16,1-1 0-16,0 4 0 15,4-1 0-15,2-1 0 16,7 4 0-16,6-6 0 16,4 6 0-16,9 1 0 0,4-2 0 15,4 9 0-15,4-1 0 16,9 3 0-16,-2 3 0 16,5 6 0-16,0 3 0 15,0 2 0-15,-3 5 0 16,1 3 0-16,-2-3 0 0,-2 3 0 15,-4-1 0-15,-6-2 0 16,1-2 0-16,-5-8-2 16,0-9-76-16,-3 4-10 15</inkml:trace>
  <inkml:trace contextRef="#ctx0" brushRef="#br0" timeOffset="119208.921">16761 3159 423 0,'0'0'5'0,"0"0"2"16,-8-8 0-16,8 8 1 16,0-10 1-16,0 10-1 15,20-17 0-15,-2 9 1 16,8 1-7-16,3-1-8 0,12 3-17 16,8-2-57-16,-1-3-4 15</inkml:trace>
  <inkml:trace contextRef="#ctx0" brushRef="#br0" timeOffset="119577.1789">17205 3006 430 0,'0'0'4'15,"0"0"2"-15,0 0 0 16,-10 11 2-16,6-4 0 16,-1 3 0-16,-1 6 1 0,3 1 0 15,3-3-4-15,3 3-1 16,8 1 0-16,5-6-1 15,5-2-1-15,9-7 0 0,2-3 1 16,5-5-3-16,-2-6 0 16,0-4 0-16,-3-6 0 15,-7 1 0-15,-5-2 0 16,-5 1 0-16,-8 0 0 16,-2 3 0-16,-5 6 0 0,0 2 0 15,0 10 0-15,0 0 0 16,0 0 0-16,0 17 0 15,3 1 0-15,4 3 0 16,3 5 0-16,0 1 0 16,2 0 0-16,-1 2 0 0,-7 0 0 15,-4 3 0-15,-9-3 0 16,-14 3 0-16,-11 3 0 16,-12 2 0-16,-13 6-75 0,-1-12-12 15</inkml:trace>
  <inkml:trace contextRef="#ctx0" brushRef="#br0" timeOffset="120470.1101">15507 5378 178 0,'0'0'10'16,"0"-8"6"-16,0 8 4 16,3-14 7-16,-3 14 2 15,2-15 2-15,-2 15 3 0,3-18 2 16,-3 18-7-16,0 0-7 15,0 0-4-15,0 0-4 16,8 13-3-16,-6 17-1 16,-2 7-2-16,5 10 0 0,0 12-2 15,2 16-2-15,1 4-4 16,2 12 0-16,-1 0 0 16,2 10 0-16,-4-3 0 0,0 6 0 15,-2-3 0-15,-3-1 0 16,2-4 0-16,-4-9 0 15,2-5 0-15,-2-10 0 16,0-13 0-16,3-16 0 0,-1-9 0 16,-2-10 0-16,0-9 0 15,0-15 0-15,0 0 0 16,0 0 0-16,0-16 0 16,0-2-10-16,-5-5-24 0,-8-7-53 15,13 1-3-15</inkml:trace>
  <inkml:trace contextRef="#ctx0" brushRef="#br0" timeOffset="121079.3083">15463 5474 280 0,'0'0'8'15,"2"-9"5"-15,-2 9 3 0,3-18 6 16,-3 6 0-1,0 0 3-15,0 1-1 0,0 2 0 16,0 9-7-16,-3-11-5 16,3 11-2-16,-12 11-5 15,-1 7 1-15,1 3-2 0,-1 4 0 16,-1 7 0-16,-4 0 0 16,1 1 1-16,-1-4-3 15,6-5 0-15,4-3 0 0,0-6-2 16,4-5 0-16,4-10 0 15,0 0 0-15,2-10 0 16,10-5 0-16,-3-7 0 0,2-3 0 16,5-7 0-16,-2-8 0 15,4 0 0-15,-6-1 0 16,1 0 0-16,-5 5 0 16,1-2 0-16,-2 8 0 15,-1 6 0-15,-1 7 0 16,-3 4 0-16,-2 13 0 0,0 0 0 15,10 6 0-15,-5 13 0 16,-3 8 0-16,9 5 0 16,-4 8 0-16,5 4 0 15,6 3 0-15,-1 0 0 0,5 1 0 16,3-1 0-16,3-8 0 16,4 4-7-16,5-9-78 15,-2 1-3-15</inkml:trace>
  <inkml:trace contextRef="#ctx0" brushRef="#br0" timeOffset="121724.4669">16073 6472 430 0,'0'0'5'0,"0"0"2"15,0 0 2-15,0-10 1 16,0 10 0-16,0 0 0 0,0 0 0 15,-8-2 1 1,-4 2-5-16,-4 6-3 0,-4 0-3 16,-5 2 0-16,-3 5 0 15,-4-3 0-15,0-3 0 0,0-2 0 16,4 2 0-16,3-2 0 16,4 0 0-16,5-5 0 15,4 2 0-15,12-2 0 16,-13 11 0-16,13-11 0 0,8 15 0 15,0-5 0-15,6 4 0 16,1 4 0-16,-1 1 0 16,5 6 0-16,-1-1 0 0,-2 2 0 15,2 1 0 1,-6 3 0-16,4 0 0 0,-9-3 0 16,2 0 0-16,-4-3-8 15,-2-1-21-15,5-3-56 16,-8-5-3-16</inkml:trace>
  <inkml:trace contextRef="#ctx0" brushRef="#br0" timeOffset="121913.0027">15796 6820 412 0,'0'0'4'16,"0"0"2"-16,0 0 2 0,12-10 0 15,2 3 1-15,9-1 1 16,2 1-2-16,7-1-3 16,-2-2-19-16,-10 5-64 15,18 0-3-15</inkml:trace>
  <inkml:trace contextRef="#ctx0" brushRef="#br0" timeOffset="122440.729">16152 6857 466 0,'0'0'5'0,"0"0"1"0,0 0 2 0,0 0-1 16,0 0 1-16,0 0 1 15,2-11-7-15,13 7-2 16,2 4 0-16,5 0 0 15,3-3 0-15,3 3 0 16,-1 0 0-16,-1 6 0 0,1 1 0 16,-6 2 0-16,-5 1 0 15,-7 1 0-15,-1 2 0 16,-8 1 0-16,-8 4 0 0,-6-2 0 16,-6 6 0-16,-10-2 0 15,0 3 0-15,-5 0 0 16,5-7 0-16,3 2 0 15,2-1 0-15,10-7 0 0,15-10 0 16,0 11 0-16,23-11 0 16,14-6 0-16,10-5 0 15,12-3 0-15,17 1 0 16,3-6 0-16,-9 4-80 0,13 1-10 16</inkml:trace>
  <inkml:trace contextRef="#ctx0" brushRef="#br0" timeOffset="126625.7151">17081 4791 311 0,'0'0'7'0,"0"0"5"0,0-11 1 16,0 11 2-16,0-12 4 16,0 12 1-16,0-19 1 0,0 11 0 15,0-1-5-15,-2-2-4 16,2 4 0-16,0 7-3 15,-5-18-2-15,5 18-1 0,-8-14-1 16,8 14 0-16,-13-14-5 16,13 14 0-16,-19-9 0 15,4 9 0-15,-2 3 0 16,-3 2 0-16,-5 4 0 0,0 9 0 16,-5 5 0-16,-2 1 0 15,2 6 0-15,-4-1 0 16,10 7 0-1,-5 0 0-15,9 6 0 0,0-2 0 0,6 5 0 16,0 0 0-16,7-4 0 16,5 4 0-16,0-3 0 15,-1 2 0-15,3-1 0 16,5 1 0-16,0-4 0 16,4-5 0-16,0 2 0 0,3-7 0 15,2-3 0-15,2-5 0 16,4-5 0-16,-1-1 0 15,1-4 0-15,8-5 0 0,-3-4 0 16,2-1 0-16,-1-2 0 16,4 0 0-16,-2-6 0 15,-1 0 0-15,-2-5 0 16,-2 2 0-16,-4-1 0 0,-1 2 0 16,-2 1 0-16,-7 0 0 15,1 2 0-15,-10 5 0 16,13-10 0-16,-13 10 0 15,0 0 0-15,7-10 0 0,-7 10 0 16,0 0 0 0,0 0 0-16,0 0 0 0,0 0 0 15,0 0 0-15,0 0 0 16,0 0 0-16,0 0 0 0,0 0 0 16,0 0 0-16,0 0 0 15,0 0 0-15,0 0 0 16,0 0 0-16,-7-5 0 15,7 5-13-15,0 0-71 0,0 0-7 16</inkml:trace>
  <inkml:trace contextRef="#ctx0" brushRef="#br0" timeOffset="127009.0227">17094 5334 329 0,'0'0'7'0,"0"0"4"15,-11 0 4-15,11 0 3 16,0 0 1-16,-9 0 0 16,9 0 1-16,0 0 0 15,0 0-5-15,0 0-4 0,2 9-3 16,9-9-2-16,9 0 0 16,2-2-1-16,5-3-3 0,3 0-2 15,0 0 0-15,0-1 0 16,-6 3 0-16,-4-3 0 15,-2 6 0-15,-6 0 0 0,-12 0 0 16,8 12 0-16,-8 3 0 16,-6 0 0-16,-1 7 0 15,-6 0 0-15,-2 8 0 16,3 0 0-16,-1-3 0 0,-1-2 0 16,3 0 0-16,7-2 0 15,-1-6 0-15,2-3 0 16,3-4 0-16,0-10 0 15,5 13 0-15,-5-13 0 16,0 0-83-16,0 0-9 0</inkml:trace>
  <inkml:trace contextRef="#ctx0" brushRef="#br0" timeOffset="128821.2995">17046 4248 414 0,'0'0'6'0,"0"0"2"15,-2-10 2-15,2 10 1 16,0 0 0-16,-5-10 0 16,5 10 1-16,0 0 1 15,0 15-6-15,7 5-2 0,0 5-2 16,2 7-3-16,3 3 0 15,0-1 0-15,1 1 0 16,-1-3 0-16,-3-5 0 0,0-4 0 16,-2-5 0-16,-6-6 0 15,5-3 0-15,-6-9 0 16,0 0 0-16,0 0 0 16,0 0 0-16,-10-20 0 15,8-1 0-15,-5-12 0 0,0-4 0 16,1-5 0-16,1 0 0 15,3-3 0-15,-1 7 0 16,3 6 0-16,0 6 0 16,0 9 0-16,0 17 0 0,0 0 0 15,12 0 0-15,-1 9 0 16,1 8 0-16,8 8 0 16,-1 2 0-16,4 1 0 15,0 2 0-15,2-6 0 0,-6 1 0 16,-4-5 0-16,2-5 0 15,-4-3 0-15,-6-2 0 16,-7-10 0-16,0 0 0 16,0 0 0-16,5-17 0 0,-5 0 0 15,-5-9 0-15,0-3 0 16,-2-11 0-16,-1 2 0 16,3-3 0-16,0 4 0 0,5 4 0 15,-2 4 0-15,2 7 0 16,0 6 0-16,0 16 0 15,12 0 0-15,1 16 0 16,2 6 0-16,0 5 0 16,2 2 0-16,3 4 0 0,2 6 0 15,-3-3 0-15,2 1 0 16,-3-10-12-16,1-5-76 16,-1 3-2-16</inkml:trace>
  <inkml:trace contextRef="#ctx0" brushRef="#br0" timeOffset="129293.0789">17586 4311 391 0,'0'0'8'16,"0"0"3"-16,-5-15 3 16,5 15 1-16,-6-16 1 15,4 6 0-15,0 0 1 16,2 0 0-16,0 10-11 0,10-15-6 15,2 14 0-15,6 1 0 16,-1 0 0-16,1 9 0 16,3 3 0-16,-3 3 0 15,-3 3 0-15,-5 2 0 16,-5 2 0-16,-5 0 0 0,-2-3 0 16,-6-1 0-16,-5-2 0 15,1-7 0-15,-1 1 0 0,1-5 0 16,0-5 0-16,12 0 0 15,-14-12 0-15,14-5 0 16,0-1 0-16,4-5 0 16,3-1 0-16,2-3 0 0,7 3 0 15,-6 0 0-15,2 7 0 16,-4 2 0-16,0 8 0 16,-8 7 0-16,14-5 0 15,-14 5 0-15,10 10 0 0,-2 5 0 16,-1-1 0-16,0 4 0 15,4 0 0 1,1-1 0-16,3 0 0 0,2-7 0 16,11 0-5-16,-5 9-68 15,9-19-16-15</inkml:trace>
  <inkml:trace contextRef="#ctx0" brushRef="#br0" timeOffset="131440.5648">16290 4112 349 0,'0'0'7'0,"0"0"2"0,0 0 3 16,4 0 2-16,-4 0 0 15,0 0 2-15,12 8 1 16,-12-8 1-16,0 0-6 16,8 10-2-16,-8-10 0 0,10 4-2 15,-10-4-1-15,17 0 1 16,-17 0-8-16,16-10 0 15,-5 0 0-15,-1-1 0 16,-1-3 0-16,-1-2 0 16,2-7 0-16,-8-2 0 0,1-4 0 15,-3-6 0-15,-3 5 0 16,-4-2 0-16,-6-3 0 16,0 2 0-16,-1 4 0 15,-2-2 0-15,-4 7 0 0,2 2 0 16,-7 3 0-16,-3 0 0 15,-1 6 0-15,-1 0 0 0,-5 5 0 16,0 4 0-16,6 1 0 16,-6 3 0-16,5 3 0 15,0 1 0-15,3 10 0 16,2 0 0-16,2 4 0 16,0 4 0-16,2-1 0 0,1 4 0 15,4 8 0-15,-1-2 0 16,4 0 0-16,0 3 0 15,5-4 0-15,-1-3 0 16,0 4 0-16,4-5 0 16,0-6 0-16,3 5 0 15,-3-7 0-15,-1-3 0 0,1 0 0 16,1-4 0-16,-1 2 0 16,5-13 0-16,-7 12 0 15,7-12 0-15,0 0 0 0,-9 12 0 16,9-12 0-16,0 0 0 15,0 0 0-15,0 0 0 0,0 0 0 16,0 0 0-16,0 0 0 16,0 0 0-16,0 0 0 15,0 0 0-15,0 0-10 16,-12 3-53-16,12-3-29 16,0 0 0-16</inkml:trace>
  <inkml:trace contextRef="#ctx0" brushRef="#br0" timeOffset="131887.9475">15564 4085 392 0,'0'0'7'16,"0"0"3"-16,0 0 4 0,0 0 1 15,0 0 1-15,-3-10 1 16,3 10 0-16,0 0 0 16,0 0-11-16,0 0-6 0,6 4 0 15,2 6 0-15,2 4 0 16,2 0 0-16,3 3 0 16,2 0 0-16,1 3 0 0,-1-2 0 15,0 0 0-15,-5-7 0 16,4 2 0-16,-7-3 0 15,2-1 0-15,-11-9 0 16,10 10 0-16,-10-10 0 16,0 0 0-16,7-7 0 15,-5-5 0-15,3-3 0 16,3-2 0-16,0-3 0 0,1 0 0 16,-2-3 0-16,9 1 0 15,-7 5 0-15,7-1 0 16,-7 4 0-16,5 2 0 0,-2-4 0 15,-1 11 0-15,0-2-54 16,1 4-37-16,-2 1-2 0</inkml:trace>
  <inkml:trace contextRef="#ctx0" brushRef="#br0" timeOffset="132806.0992">15277 3198 443 0,'0'0'6'0,"-3"-15"2"15,1 7 2-15,-2-1 2 16,4 9 0-16,-9-12-1 16,9 12-2-16,-12 0-9 0,9 19 0 15,1 3 0-15,2 13 0 16,0 5 0-16,2-1 0 0,6 8 0 15,-1-2 0-15,6-8 0 16,-5-2 0-16,5-10 0 16,-2-1 0-16,-5-9 0 0,2-3 0 15,-8-12 0-15,0 0 0 16,0 0 0-16,5-4 0 16,-5-9 0-16,-5-14 0 15,-3-5 0-15,0-11 0 16,-1 0 0-16,0-6 0 15,-1 0 0-15,4 5 0 0,-2 1 0 16,4 12 0 0,2 6 0-16,2 15 0 0,0 10 0 15,10 10 0-15,0 10 0 16,6 7 0-16,4 10 0 16,6-3 0-16,-2 7 0 0,4-4 0 15,-3-3 0-15,-3-4 0 16,1-8 0-16,-4-8 0 0,-3 0 0 15,-9-7 0-15,3-7 0 16,-10 0 0-16,8-22 0 16,-8 2 0-16,0-10 0 15,0-5 0-15,0-9 0 0,-3-4 0 16,0 1 0-16,1 3 0 16,-1-1 0-16,1 11 0 15,2 4 0-15,0 8 0 16,0 14 0-16,0 8 0 15,10 10 0-15,2 15 0 0,0 2 0 16,4 7 0-16,-2 7 0 16,8 1 0-16,-1-3 0 15,2 1 0-15,-7-11-21 16,-6-6-66-16,15-8-4 0</inkml:trace>
  <inkml:trace contextRef="#ctx0" brushRef="#br0" timeOffset="133186.268">15798 3096 395 0,'0'0'6'0,"0"0"3"0,0 0 0 16,0 0 1-16,0 0 0 15,0 0 1-15,-9 5 0 16,9 7 1-16,0 0-6 0,5 9-3 16,3-1 1-16,5-1-1 15,3 1-1-15,2-5 0 16,3-3 0-16,-1-4 0 15,5-6 0-15,-8-2 0 0,3-4 1 16,-2-6 1 0,-6-4-1-16,-2 2-3 0,-5-2 0 15,1-1 0-15,-4 4 0 16,-2 0 0-16,0 11 0 16,0 0 0-16,0 0 0 15,12-3 0-15,-5 11 0 0,4 4 0 16,1 5 0-16,1 5 0 15,0 1 0-15,0-1 0 0,-2 3 0 16,-9-3 0-16,-2 3 0 16,-10 0 0-16,-10 0 0 15,-7-1 0-15,-8-1-5 16,-2-2-80-16,-3 3-2 16</inkml:trace>
  <inkml:trace contextRef="#ctx0" brushRef="#br0" timeOffset="134510.5857">15293 6077 236 0,'0'0'6'16,"0"0"3"-16,0 0 4 15,0 0 1-15,0 0 3 0,0 0 1 16,-3-10 2-16,3 10 2 16,0 0-4-16,0 0-2 15,0 0-3-15,0 0-2 16,0 0-2-16,0 0-1 0,0 0 0 16,0 0-5-16,0 0 1 15,0 0-2-15,0 0-1 16,0 0-1-16,0 0-3 15,0 0-6-15,0 0-22 0,8 0-46 16,-8 0-4-16</inkml:trace>
  <inkml:trace contextRef="#ctx0" brushRef="#br0" timeOffset="136503.5276">15279 5997 313 0,'0'0'5'16,"0"0"5"-16,0-7 1 16,0 7 2-16,0 0 3 0,-11-8 0 15,11 8 1-15,-16 0 1 16,8 3-4-16,0 9-3 16,-2 5-3-16,3 1 0 15,5 7-2-15,2 2 0 16,0 0-1-16,9 3-1 15,4-3-1-15,8-4 1 0,8-4-1 16,5-4 0-16,7-8 0 16,5-5 0-16,7-2 0 15,4-6-1-15,4-9 1 16,-2 0 0-16,-6-2-3 0,2-1 0 16,-9 3 0-16,-9 0 0 15,-7 0 0-15,-5 6 0 16,-11-4 0-16,-1-1 0 15,-8 3 0-15,0 2 0 0,-5-1 0 16,0-3 0-16,0 6 0 16,0-4 0-16,0 11 0 0,-3-12 0 15,3 12 0-15,0 0 0 16,-7-12 0-16,7 12 0 16,0 0 0-16,0 0 0 15,0 0 0-15,0 0 0 16,-11-7 0-16,11 7-17 15,0 0-39-15,0 0-33 0,0 0-1 16</inkml:trace>
  <inkml:trace contextRef="#ctx0" brushRef="#br0" timeOffset="136938.8379">15785 5955 314 0,'0'0'9'0,"-7"0"2"0,7 0 3 16,-9 8 3-16,9-8 4 16,0 0-1-16,-12 7 1 15,12-7 1-15,0 0-7 16,0 0-2-16,0 0-4 15,7 5-1-15,0-5-1 0,5 0-1 16,3-5-2-16,6-2-4 16,0-1 0-16,0 0 0 15,4-4 0-15,-6 5 0 16,-1-1 0-16,-4 4 0 16,-1-2 0-16,-13 6 0 0,12 0 0 15,-12 0 0-15,2 10 0 16,-2 5 0-16,3-1 0 15,-3 7 0-15,0 1 0 0,0-2 0 16,0 2 0-16,0-3 0 16,0-1 0-16,3-3 0 15,0 3 0-15,-3-18 0 16,12 14-14-16,-5 6-63 0,4-20-11 16</inkml:trace>
  <inkml:trace contextRef="#ctx0" brushRef="#br0" timeOffset="137720.0719">16116 6099 454 0,'0'0'4'15,"0"0"1"-15,0 0-1 16,0 0 2-16,0 0-1 15,0 0 1-15,3 12-1 16,2 1 1-16,4 1-3 0,-1 4-2 16,-1 1 0-16,4 1 0 15,-4-2-1-15,0-2 0 16,2-3 1-16,-5-3-2 16,-4-10 2-16,5 18 0 15,-5-18 0-15,0 0 1 0,0 0-1 16,0 0 1-16,-5-18 0 15,1 3-2-15,-2-9 0 0,1-6 0 16,0-5 0-16,3-2 0 16,2-7 0-16,0 3 0 15,0 7 0-15,0 5 0 16,0 3 0-16,5 12 0 0,-5 14 0 16,17 2 0-16,-7 19 0 15,2 0 0-15,1 7 0 16,2 3 0-16,2 5 0 15,-2-2 0-15,-2-2 0 0,0-4 0 16,-4-9 0-16,2-1 0 16,-5-6 0-16,-6-12 0 15,10 12 0-15,-10-12 0 16,0 0 0-16,3-17 0 16,-3 3 0-16,0-9 0 0,0-4 0 15,0-5 0-15,0-5 0 16,5-1 0-16,0 4 0 15,2 5 0-15,-3 0 0 0,4 9 0 16,3 13 0-16,-2 7 0 16,4 6 0-16,-3 10 0 15,-1 10 0-15,2 1 0 16,6 2 0-16,-4 4 0 0,4-3 0 16,-4-1-3-16,6-2-45 15,-1-3-39-15,1-3-2 16</inkml:trace>
  <inkml:trace contextRef="#ctx0" brushRef="#br0" timeOffset="138056.7584">16628 6125 432 0,'0'0'6'16,"0"0"3"-16,-9-1 2 15,9 1 2-15,-16-3 0 0,16 3 0 16,-14-5 1-16,14 5-14 15,0 0 0-15,0-10 0 0,14 8 0 16,7-3 0-16,4 5 0 16,2-3 0-16,5 1 0 15,-2 2 0-15,0 5 0 16,-11 2 0-16,-6 8 0 0,-7 2 0 16,-6 2 0-16,-11 10 0 15,-6-2 0-15,-6 2 0 16,1-1 0-16,-3-1 0 15,7-5 0-15,6-3 0 16,10-8 0-16,7-7 0 0,20-4 0 16,10-9 0-16,15-6 0 15,17-3 0-15,-5 2-60 16,14-13-30-16</inkml:trace>
  <inkml:trace contextRef="#ctx0" brushRef="#br0" timeOffset="146093.6889">10071 15881 380 0,'0'0'7'16,"0"0"2"-16,0 0 2 15,0 0 0-15,0 0 0 16,0 0 1-16,0 0 1 15,9 0 0-15,1 0-4 16,8 3-3-16,7-1-2 0,7 0 0 16,11-2 0-16,1 3 0 15,9-3-1-15,-3 0-2 16,-4 0-1-16,-6 0-5 0,-5 3-5 16,-11-3-9-16,-3 5-20 15,-6 2-48-15,-15-7-1 16</inkml:trace>
  <inkml:trace contextRef="#ctx0" brushRef="#br0" timeOffset="146433.6301">10312 15961 315 0,'0'0'6'0,"0"0"2"16,-3 2 3-16,3 8 2 16,0 3 3-16,5 3 1 0,1 5 0 15,5 3 2-15,7 4-5 16,-3 6-3-16,5 1-2 15,2 2-3-15,1 2-1 16,-1-4-2-16,0 3 0 16,-7-4-1-16,-5 0 0 0,-5-4 0 15,-5-2 0-15,-10-3 0 16,-7-7 0-16,-10-1 0 16,-3-2 0-16,-9-6 0 15,-2-6 0-15,-3-3-1 16,-4 0 1-16,1-3 0 0,2-6-1 15,0-4 1-15,8 1 0 16,5-1-1-16,10 1-1 16,2 1-3-16,10 2-2 0,7-1-5 15,11 5-12-15,-1 5-62 16,18-3-4-16</inkml:trace>
  <inkml:trace contextRef="#ctx0" brushRef="#br0" timeOffset="147036.0099">11013 15913 363 0,'0'0'7'15,"0"0"1"-15,0-9 4 0,0 9 0 16,-10-10 0-16,0 10 1 16,-3 5 1-16,-3 9 1 0,-7 16-5 15,0 8-2-15,1 8-2 16,2 12-2-16,0 4 1 16,6 7-2-16,3-2 1 15,9-3-3-15,2-7 0 16,10-8 0-16,2-1 0 15,9-12-1-15,0-3-1 0,9-8-3 16,-2-10 1-16,4-1-9 16,-2-11-12-16,-3-3-61 15,5 0-3-15</inkml:trace>
  <inkml:trace contextRef="#ctx0" brushRef="#br0" timeOffset="147685.7139">11302 16179 403 0,'0'0'4'0,"0"-10"2"0,0 10 1 16,-11-16 1-16,-1 7 2 15,-3 1-3-15,-2 1 2 0,-6-1 1 16,-2 8-5-16,-1 0-2 15,0 6-1-15,3 0-1 16,6 5-1-16,3 2 0 0,5-1 0 16,9 3 0-16,4-5 0 15,8 0 0-15,6-1 1 16,1-6-1-16,6-3 2 16,0 0-1-16,-2-5 1 0,-2-5 0 15,-3 3 0-15,-3-3 0 16,-3 3-1-16,-12 7 0 15,13-11-2-15,-13 11 1 16,5 8 0-16,-5 6-1 0,0 9 0 16,0 2 0-16,0 2 1 15,3 5 0-15,-1 0 0 16,-2 0 0-16,5-4 0 16,-3-6-1-16,1-2 1 0,-1-4-1 15,-2-5 1-15,0-11 1 16,5 9 0-16,-5-9 0 15,7-3 1-15,-1-11 0 16,0-1-1-16,10-6 1 16,-2-1 0-16,4-7-3 0,0 2-2 15,0-5-6-15,3 8-15 16,2-3-60-16,-1-1-2 16</inkml:trace>
  <inkml:trace contextRef="#ctx0" brushRef="#br0" timeOffset="147968.7246">11632 15857 388 0,'0'0'4'0,"0"0"2"16,-2 8 2-16,2 4 1 0,0 7 2 16,6 8 1-16,2 6 1 15,3 6 0-15,6 9-4 16,3 1-2-16,-1 6-1 0,1 2-1 15,-3 0-2-15,-9-3-1 16,-3 3-1-16,-5-3 1 16,-13 3-2-16,-6-7 1 15,-11 0 0-15,-3-6 0 0,-1-1-1 16,-4-9-1-16,4-5-4 16,4-4-5-16,8-7-20 15,16-8-56-15,-8-8-1 0</inkml:trace>
  <inkml:trace contextRef="#ctx0" brushRef="#br0" timeOffset="148621.3986">12074 15490 448 0,'0'0'4'0,"0"0"3"15,0 0-1-15,0 0 2 16,0 0 0-16,0 12 1 0,0 6 1 15,0 2-1-15,-5 7-7 16,-2 2-2-16,5 9 0 16,-1-1 0-16,1 0 0 15,2 0 0-15,0-5 0 16,0-2 0-16,0-6 0 16,2 2 0-16,1-9 0 15,-1 0 0-15,-2-4-13 0,0-1-7 16,0-12-16-16,-18 9-53 15,18-9 1-15</inkml:trace>
  <inkml:trace contextRef="#ctx0" brushRef="#br0" timeOffset="148955.7962">11778 15502 361 0,'0'0'9'0,"-10"-2"4"16,10 2 2-16,-14-8 2 15,14 8 2-15,-13-5 0 16,13 5-1-16,-10-7 2 0,10 7-6 16,15-7-8-16,10 4-6 15,12 1 0-15,13-1 0 16,7-1 0-16,5-2 0 16,5 4 0-16,4-3 0 15,-9 2 0-15,-13 2 0 16,-4-2 0-16,-17 3 0 15,-9 0 0-15,-4 0 0 0,-15 0 0 16,7 0 0-16,-7 0 0 16,0 0 0-16,0 0 0 0,0 0 0 15,0 0 0-15,0 0 0 16,0 0 0-16,0 0 0 16,3 9 0-16,6-4-68 0,-9-5-27 15</inkml:trace>
  <inkml:trace contextRef="#ctx0" brushRef="#br0" timeOffset="151497.0834">7700 16075 332 0,'0'0'2'0,"0"0"1"16,0 0 4-16,0 0 2 15,4 5 3-15,-4 2 3 16,0 8 1-16,0 4-1 16,0 4 0-16,0 7-2 15,0 2-3-15,0 3-3 0,0-1-3 16,0 3-1-16,0-2-1 16,0 0 0-16,0-5-2 15,-4 2 0-15,3-7-2 0,-4 1-3 16,0-5-6-16,1 0-12 15,-2-6-38-15,3-1-22 16</inkml:trace>
  <inkml:trace contextRef="#ctx0" brushRef="#br0" timeOffset="152099.6799">7429 16254 267 0,'0'0'6'0,"0"0"5"16,0 0 3-16,0 0 2 16,-3-13 3-16,3 13 1 15,-8-8 3-15,8 8 0 16,-8-15-5-16,7 8-4 0,-3-3-2 15,2-3-3-15,2 2-2 16,0-3 0-16,0-2-2 16,6-2-1-16,1 1 0 15,3-5-2-15,-1-1 1 0,4 3-2 16,-2 0 1-16,6 3-1 16,-5 2-1-16,3 1 0 15,0 3 0-15,0 7 1 16,2 1-1-16,1 3 0 15,1 0 0-15,1 6-1 16,3-2 1-16,2 9 1 0,-6-4 0 16,6 1 0-16,-3 0 0 15,-3 0 0-15,2-3 0 16,-1-4 0-16,-3 2 1 0,1-5-1 16,-4 0 0-16,4-3-1 15,0-5 1-15,-3-1 0 16,0-3 1-16,-1-6-1 0,2 1 0 15,-4 0 1-15,0 2 0 16,-4-1 0-16,-1 4-2 16,1 0 0-16,-8 12 0 15,4-15 0-15,-4 15 0 16,0 0 0-16,0 0 0 0,0 0-4 16,0 0-5-16,0 0-6 15,13 13-23-15,11-1-50 16,-11 5-2-16</inkml:trace>
  <inkml:trace contextRef="#ctx0" brushRef="#br0" timeOffset="152368.5287">8795 16225 438 0,'0'0'3'0,"0"0"2"15,0 0 1-15,0 0 0 16,7-5 0-16,-7 5 1 16,18-14-1-16,-4 6 0 15,7-2-3-15,4 3-5 0,0 0-10 16,10 2-20-16,2 5-53 15,-10 0 0-15</inkml:trace>
  <inkml:trace contextRef="#ctx0" brushRef="#br0" timeOffset="152507.1603">8848 16358 394 0,'0'0'4'0,"0"0"2"16,0 0 1-16,0 14 2 0,0-14 1 15,16 15 0-15,5-8 1 16,11-2 0-16,9 0-5 15,15 0-15-15,5-5-71 16,20 0-2-16</inkml:trace>
  <inkml:trace contextRef="#ctx0" brushRef="#br0" timeOffset="154465.6762">13158 15520 325 0,'0'0'3'15,"0"0"1"-15,0-10 0 0,0 10 0 16,-12-10 1-16,-3 7-1 16,-5 1 2-16,-2 2 0 15,-8 0-2-15,2 5-1 16,-2 5-1-16,3 4 1 0,0 9 0 16,4 4 1-16,9 3 0 15,3 10 0-15,4 7 1 16,5 7 0-16,2 5 1 15,5 3 1-15,5 8-1 0,2-1 1 16,3 3 0-16,0 4 0 16,-3 1-1-16,0 1 0 15,-4 1-2-15,-3-1 1 16,-3 2 0-16,-2-6 0 16,0 4-2-16,-5-12 1 0,1 1-1 15,-3-2 0-15,-2-6 2 16,-1-5-2-16,0-7-1 15,4 4 0-15,-5-10 1 0,4-2-1 16,5-21-2-16,-3 0-1 16,0-4 0-16,3 4 0 15,-2-6-1-15,0-2 1 16,1 2-1-16,1-1 1 16,2-11 1-16,-3 15 1 15,3-15 0-15,0 9 0 16,0-9 2-16,16 3 0 15,2-6 1-15,10-6-1 0,7-4-1 16,2-1 1-16,6-3-3 16,4 3 0-16,-4 2 0 15,-5 2 0-15,-2 0 0 0,-6 2 0 16,-6 7 0-16,-6-4-6 16,-3 5-5-16,-15 0-10 15,9-18-47-15,-9 18-19 0</inkml:trace>
  <inkml:trace contextRef="#ctx0" brushRef="#br0" timeOffset="155082.9859">13638 15943 374 0,'0'0'4'0,"0"0"4"16,0 0 1-16,0 0 1 15,0-10 0-15,0 10 0 16,-8-5 0-16,-2 5 1 15,-6 0-5-15,-9 0-2 16,-1 0-3-16,-4 5-1 0,0 3 0 16,0-4-1-16,6 5 0 15,1-2-1-15,9 1 1 16,4-1-1-16,2 7 2 0,8 4 0 16,0 1 1-16,6 7 0 15,4 1 1-15,2 9 1 16,3 1 0-16,4 8 1 0,1-2-1 15,1 3 0-15,-5 1-1 16,2 1 1-16,-6-4-1 16,1 1 0-16,-6 0-1 15,-4-4 0-15,-1 0-1 16,-2-7-1-16,0 0-7 0,-7-3-12 16,0-14-45-1,-4 2-20-15</inkml:trace>
  <inkml:trace contextRef="#ctx0" brushRef="#br0" timeOffset="155270.5675">13245 16433 401 0,'0'0'3'0,"0"0"0"0,0 0 1 16,3-9 0-16,7 4 1 15,3-5 0-15,8 3 0 16,11-4 1-16,6 2-2 15,9-3-2-15,10-3-6 16,8 5-27-16,2-6-47 0,3-1-4 16</inkml:trace>
  <inkml:trace contextRef="#ctx0" brushRef="#br0" timeOffset="155684.7465">14059 15723 378 0,'0'0'5'0,"0"0"1"16,0 0 1-16,-6-11 0 0,6 11 0 15,0 0 1-15,2-12 0 16,11 7 1-16,2 5-4 16,5 0-1-16,7 3-2 0,6 10 1 15,6 5 0-15,2 3 0 16,0 11 1-16,1 7-2 15,-4 9 2-15,-5 3-1 16,-8 10 0-16,-4 1 0 16,-3 1 0-16,-8 5-1 0,-1-1 0 15,-3-3 0-15,-6 3 0 16,5-1-2-16,-3 2 2 16,-2-6 0-16,0-3 0 15,0 1 0-15,-7-6 1 16,-4 0-1-16,-3-7 1 15,-11-5 1-15,-5-4-2 0,-7-4 0 16,-6-3 0-16,-1-7-2 16,-4-2 0-16,2-5 0 0,0-5-6 15,4-4-14-15,5-8-63 16,8 0-4-16</inkml:trace>
  <inkml:trace contextRef="#ctx0" brushRef="#br0" timeOffset="159414.486">20713 4659 272 0,'0'0'7'0,"0"0"2"16,0 0 5-16,-10-4 1 15,10 4 3-15,0 0 1 16,-8-13 3-16,8 13 1 0,0-14-5 16,3 3-4-16,5 2-2 15,2-1-2-15,4-1-2 16,9-1-2-16,2 0-1 0,7-1-1 15,7 1-1-15,9 2-1 16,2-2 0-16,5 0-1 16,9 1 0-16,-2 1 0 15,6 2 0-15,-2 4-1 0,1 1 1 16,0 3-1-16,-2 0 0 16,-5 7 1-16,2 4 0 15,-3 4-1 1,-1 2 1-16,-4 8 0 0,1 2 1 15,2 3 0-15,3 5 0 16,-5-2 0-16,2 4 0 0,1 4 1 16,1-1-2-16,-5 7 0 15,1-3 0-15,-5 9-1 16,-1-2 0-16,2 4 0 0,-7 4-1 16,1 1 0-16,-3 4 0 15,-3-2 1-15,2 6 1 16,-2 0 0-16,-2 4 1 0,1 0 0 15,0 5-2-15,-4-3 0 16,1 3 0-16,0 3 0 16,-1-3 0-16,2-2 0 15,-2 5 0-15,-1-3 0 0,4 3 0 16,-3 0 0-16,4 0 0 16,0 2 0-16,-4-3 0 15,1 6 0-15,-3-4 0 16,-2 1 0-16,2 0 0 15,-2 2 0-15,-6 0 0 16,5 0 0-16,-5 3 0 0,3-4 0 16,1 3 0-16,-3-2 0 15,2 0 0-15,-4 2 0 16,2-1 0-16,-6 4 0 0,4-5 0 16,-2 8 0-16,-3-1 0 15,-3 1 0-15,0 0 0 16,-5 5 0-16,2-3 0 15,-2 3 0-15,0 0 0 0,-4-4 0 16,1 7 0-16,0-7 0 16,-2 1 0-16,1 1 0 15,1-2 0-15,-2 2 0 0,-1 1 0 16,1-1 0 0,-2-1 0-16,2 0 0 0,0 1 0 15,-2-5 0-15,4 2 0 16,-2-3 0-16,-1-2 0 15,5 0 0-15,-2 0 0 0,-2-2 0 16,2-1 0-16,1 2 0 16,2 1 0-16,-5-3 0 15,2 0 0-15,2 3 0 16,0-1 0-16,-2 0 0 0,2-1 0 16,2 3 0-16,-7-4 0 15,6 2 0-15,-1 0 0 16,-5 1 0-16,3 0 0 15,3 3 0-15,-1-1 0 0,-5 3 0 16,3-5 0-16,1 4 0 16,-6-2 0-16,3 2 0 15,-3 1 0-15,2 0 0 0,-4-1 0 16,0 0 0-16,0 1 0 16,0 0 0-16,0 0 0 15,0-3 0-15,0 0 0 16,-6 1 0-16,4-7 0 0,-3 6 0 15,-3 0 0 1,1 3 0-16,-3-2 0 0,-3 2 0 16,-2-1 0-16,-4 1 0 15,1 0 0-15,-1 0 0 16,0-6 0-16,0 0 0 0,0-1 0 16,1-1 0-16,-2-7 0 15,3 1 0-15,-1-3 0 16,1 0 0-16,-1 2 0 0,3-4 0 15,-5 2 0-15,3-1 0 16,-2 2 0-16,-2-3 0 16,-4 2 0-16,0-4 0 15,-1-1 0-15,-2-6 0 16,-2 3 0-16,0-5 0 0,-4-5 0 16,-3 0 0-16,4 0 0 15,-7-3 0-15,-2 0 0 16,-8-1 0-16,-2 2 0 15,-5-2 0-15,-6 4 0 0,-3-4 0 16,-13-1 0-16,-1 0 0 16,-7-2 0-16,-3-4 0 15,-4 0 0-15,-6-5 0 16,-2-2 0-16,-7 2 0 0,2-5 0 16,-5-1 0-16,-2 1 0 15,-5-3 0-15,-3-3 0 16,0 3 0-16,-2-6 0 15,1 0 0-15,0-2 0 0,-2 0 0 16,0 0 0-16,4-9 0 16,-4 4 0-16,1-2 0 15,0 0 0-15,0-3 0 0,0-6 0 16,2 1 0-16,-7-2 0 16,1-1 0-16,5-5 0 15,2 1 0-15,0-3 0 16,5-3 0-16,-4-2 0 15,8 1 0-15,-2-4 0 16,7-2 0-16,-3 1 0 0,3-5 0 16,1 2 0-16,-2 0 0 15,4-3 0-15,3 0 0 16,-2-2 0-16,-1-1 0 0,-1 3 0 16,4 0 0-16,2-2 0 15,-4 0 0-15,6 2 0 16,-2-2 0-16,2 2 0 0,3-3 0 15,4-4 0-15,1 5 0 16,4-3 0-16,0-1 0 16,6-3 0-16,0 2 0 15,3-3 0-15,5 5 0 16,1 1 0-16,3-4 0 0,0 3 0 16,1-1 0-16,5 3 0 15,1-1 0-15,-2 2 0 16,4-1 0-1,-1-2 0-15,8 2 0 0,-4 3 0 16,2 1 0-16,3-4 0 16,1 6 0-16,4-3 0 0,1 0 0 15,-2 0 0-15,6 3 0 16,4-3 0-16,1 3 0 0,-2 0 0 16,4 2 0-16,-2-3 0 15,3 3 0-15,-3 3 0 16,3 0 0-16,-4 1 0 15,3 2 0-15,0 1 0 0,1-2 0 16,0 5 0-16,2-2 0 16,3 2 0-16,3-3 0 15,2 3 0-15,8-2 0 16,-4 0 0-16,4-1 0 0,1 3 0 16,3-3 0-1,0 1 0-15,10 2 0 0,-13-3 0 16,13 3 0-16,-12-3 0 15,12 3 0-15,-10 0 0 16,10 0 0-16,-10-1 0 0,10 1 0 16,0 0 0-16,-7 0 0 15,7 0 0-15,0 0 0 16,0 0 0-16,0 0 0 0,0 0 0 16,0 0 0-16,0 0 0 15,0 0 0-15,-2 4 0 16,2-4 0-16,2 18 0 15,3-4 0-15,2 1 0 0,0 5 0 16,4 1 0-16,-2-2 0 16,1 1 0-16,1-1 0 15,-2-2 0-15,1 1 0 16,-4 0 0-16,-1-6 0 0,-2-2 0 16,1 0 0-16,-2-1 0 15,-2 1 0-15,0-10 0 16,0 13 0-16,0-13 0 15,0 12 0-15,0-12 0 16,0 0 0-16,0 0 0 0,0 0 0 16,0 7 0-16,0-7 0 15,0 0 0-15,0 0 0 16,-6-3 0-16,6 3 0 0,-11-7 0 16,11 7 0-16,-15-14 0 15,5 6 0-15,0-2 0 16,0 1 0-16,0-3 0 15,0 2 0-15,0 0 0 0,1-6 0 16,-2 7 0-16,1-4 0 16,-2-2 0-16,4 5 0 15,-1-2 0-15,1 3 0 16,3-4 0-16,5 13 0 0,-10-14 0 16,10 14 0-1,-5-11 0-15,5 11 0 0,0 0 0 16,0 0 0-16,0 0 0 15,0 0 0-15,0 0 0 16,0 0 0-16,0 0 0 16,-2-7 0-16,2 7 0 0,0 0 0 15,0 0 0-15,0 0 0 16,0 0 0-16,0 0 0 0,0-11 0 16,0 11 0-16,0 0 0 15,0 0 0-15,0-12 0 16,0 12 0-16,0 0 0 15,2-9 0-15,-2 9 0 0,0 0 0 16,2-10 0-16,-2 10 0 16,0 0 0-16,0-10 0 15,0 10 0-15,0 0 0 16,0 0 0-16,9-10 0 0,-9 10 0 16,7-8 0-16,-7 8 0 15,17-16 0-15,-2 2 0 16,8-3 0-16,1-10 0 15,14-6 0-15,10-3 0 16,12-9 0-16,11 0 0 16,13-2 0-16,0-5 0 0,11 8-88 15,-1 4-3-15</inkml:trace>
  <inkml:trace contextRef="#ctx0" brushRef="#br0" timeOffset="165520.8506">7674 17454 307 0,'0'0'-3'0,"0"0"1"16,0 0-1-16,0 0 1 16,6 15 3-16,11-7 2 15,3 1 3-15,10 2 2 16,12-1 6-16,13 2-1 16,16 0 1-16,19 1 0 0,17-3-3 15,22-1 0-15,23 3-3 16,19-1-2-16,29-4 0 15,21 2 1-15,49-3 0 16,2-1 1-16,23-5 0 16,18 0-1-16,20 0 1 15,16 0-1-15,11 0 0 0,8-5-2 16,2 2 0-16,5 3 0 16,-3 0-1-16,-9 0 1 15,-16 3-2-15,-9 5 0 0,-27-1-1 16,-23 1 0-16,-44 1-2 15,-5 1-1-15,-28 7-5 16,-27 1-22-16,-32 2-56 16,-31-2-2-16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40:20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4813 14492 319 0,'0'0'7'16,"0"0"0"-16,0 0 2 15,-5 12 0-15,5-12 0 16,-2 10 0-16,2-10-9 0,-5 12-28 15,5-12-42-15,0 0-5 16</inkml:trace>
  <inkml:trace contextRef="#ctx0" brushRef="#br0" timeOffset="7480.2504">2917 15165 197 0,'0'0'4'0,"0"0"1"15,7 5 4-15,5 0 3 16,11 0 3-16,9 2 2 0,12-2 3 15,16 3 1-15,15-4-2 16,10 0-1-16,11-4-2 16,13 0 0-16,13-8-4 15,13-2 0-15,9 0-4 16,10-5-1-16,5 3 0 16,13-3-2-16,-1 1-2 0,1 2 0 15,-4 0-1-15,-3 6-1 16,-9 0 0-16,-11 1 0 15,-9 2 0-15,-8 2-1 16,-15 1 1-16,-10 0 0 0,-14 0 0 16,-12 0 0-16,-10 1-1 15,-12 2 2-15,-18 2-2 16,-5-2 1-16,-12 0 0 0,-8-3 0 16,-12 0 0-16,0 0-3 15,0 0-4-15,0 0-13 16,-8 10-40-16,-3-10-19 0</inkml:trace>
  <inkml:trace contextRef="#ctx0" brushRef="#br0" timeOffset="8515.5399">2919 15228 200 0,'0'0'7'0,"0"0"7"15,0 0 3-15,-2-10 2 16,2 10 4-16,0 0 0 16,-6-10 0-16,6 10-3 0,0 0-6 15,0 0-4-15,-5 7-3 16,5 11-1-16,0 8-2 16,5 11 0-16,-3 13 2 15,2 7 1-15,3 10 2 16,-2 0-2-16,0 7 1 15,2-2-2-15,1-2-1 0,-1-8-2 16,-1-5-1-16,3-4 0 16,-1-8 0-16,-1 0-1 0,-1-11-1 15,0-6 1-15,-2-3-1 16,-1-3 0-16,3-10 0 16,-6-4 0-16,0-8 0 15,1 13 1-15,-1-13-1 0,0 0 0 16,0 0 0-16,0 0-2 15,0 0-2-15,0 0-7 16,-7 0-12-16,7 0-49 16,0 0-11-16</inkml:trace>
  <inkml:trace contextRef="#ctx0" brushRef="#br0" timeOffset="9116.3433">6270 15079 357 0,'0'0'2'16,"0"0"0"-16,0 0-1 15,0 0 2-15,0 9 2 0,0 7 1 16,0 9 3-16,0 11 0 16,0 7 0-16,0 8-1 15,2 9 2-15,3 4-1 16,0 3-1-16,3-2-4 0,-1-6-1 16,3-2-1-16,-3-8-1 15,1-6-3-15,-1-4-3 16,1-4-10-16,-6-8-27 15,0-1-39-15,1-7-3 16</inkml:trace>
  <inkml:trace contextRef="#ctx0" brushRef="#br0" timeOffset="10048.5822">3002 16139 211 0,'0'0'1'15,"0"0"2"-15,7-3 2 16,-7 3 3-16,19 0 3 16,-1 0 3-16,9 0 2 0,5 0 1 15,10 0 1-15,13 0-1 16,5 0-1-16,14 0-3 15,6 0-3-15,14-3-1 16,8-1-2-16,11-1-3 16,7-3 2-16,5 1-3 0,7 0 0 15,5-1-1-15,2-1-1 16,5 1 1-16,-5 1-1 16,1-1 0-16,-2 4 0 0,-6-5 0 15,0 5 0-15,-10-1-1 16,0-3-1-16,-7 1 0 15,-9 2 1-15,-7 0 0 0,-7-2-1 16,-5 1 0-16,-12 2 1 16,-8 1-1-16,-7 1 1 15,-10 2 0-15,-10 0 0 16,-3 0 0-16,-8 0 0 16,-4 0 0-16,-7 0 0 15,2 0-1-15,-7 0 2 0,-6 0-1 16,-7 0 0-16,14 0 1 15,-14 0-1-15,0 0 1 16,0 0-1-16,0 0 0 16,0 0 0-16,0 0 0 0,11 0 0 15,-11 0-1-15,0 0 1 16,9-3 0-16,-9 3 0 16,0 0 1-16,12-2-1 0,-12 2 1 15,0 0-1-15,0 0 1 16,2-12 0-16,-2 12-1 15,0-13 1-15,0 6-1 16,-2-4 1-16,0-1-1 16,0-2-1-16,-2-1-2 0,3 2-6 15,-2-1-23-15,-6 6-42 16,9 8-6-16</inkml:trace>
  <inkml:trace contextRef="#ctx0" brushRef="#br0" timeOffset="11400.116">3041 16153 210 0,'0'0'3'15,"0"0"3"-15,0 0 0 0,0 0 3 16,-16-6 1-16,9 3 1 16,-6 0 0-16,-4 1 1 15,-3 2-4-15,1-3-1 0,-6 3-1 16,-3 0-2-16,-4 0-1 16,0 0-1-16,-3 0 0 15,-3 0 0-15,-4 0-1 16,-2 0 1-16,4 0 1 0,-5-3 1 15,5 3-2-15,2 0 1 16,2 0 1-16,1 0 0 16,5 0 1-16,8 0 0 15,-1 3-1-15,9-3-1 0,-4 3 0 16,8 2-1-16,10-5 0 16,-12 13-2-16,9-1 0 15,3 3-1-15,0 7 0 16,0 5 1-16,6 3 0 15,-4 7 1-15,8 0 0 16,-3 3 1-16,-2-1-1 0,3 4 2 16,-6-4-3-16,1 0 1 15,-3-1 2-15,0-1-2 0,-3-3 1 16,-2-1 0-16,0-8 0 16,0 0-1-16,0-6 1 15,-2 1 2-15,2-8-4 16,3-1 1-16,-4-1 0 0,6-10-1 15,-5 10 0-15,5-10 1 16,0 0-1-16,0 0-1 16,0 0 1-16,0 0-2 15,0 0 0-15,0 0 1 0,0 9 0 16,0-9 0 0,18 3 0-16,-6-1 0 0,10 0 2 15,3-2-1-15,13 0 1 16,1 0-1-16,15 0 1 15,11 0-1-15,8 0 1 0,11-4-1 16,9 1 1-16,11-4-1 16,10 2 2-16,11-2-2 15,6-3 1-15,9-1-1 16,9 1 1-16,10-2-1 0,9-1 1 16,9 1-1-16,0 2 1 15,-1-2 0-15,6 0 0 16,2 3 0-16,-5 1 0 0,-3-2 1 15,-7-1-2-15,3 4 0 16,-9-1 1-16,0 6-2 16,-7-2 2-16,-10 4-1 15,-4 0 1-15,-5 1-1 0,-10 4 1 16,-13 3 0-16,-10-1 0 16,-9-2 1-16,-18 3-2 15,-10-3 1-15,-14 0-1 16,-9-2-1-16,-17 1 1 15,-4-1 0-15,-10 0 0 16,-13-3-1-16,11 2-6 0,-11-2-19 16,-5-2-47-16,5 2-5 15</inkml:trace>
  <inkml:trace contextRef="#ctx0" brushRef="#br0" timeOffset="11844.389">6154 16077 255 0,'0'0'1'0,"14"3"1"15,5-1 2-15,14 1 2 16,12-3 0-16,10 2 3 0,9-2 1 16,13 0 1-16,3 0 0 15,2-2 0-15,-1-6-3 16,-5 4-2-16,-7-2-2 16,-7 4 0-16,-7-1-2 0,-11 3-2 15,-3 5 0-15,-12 5 2 16,-3 13 0-16,-12 6 1 15,-4 8 1-15,-8 10 3 16,-2 3-2-16,0 7 1 0,-2 2 1 16,-8 6-3-16,3-6 1 15,-4-2-1-15,6-7-2 16,0-4-1-16,3-8-1 16,2-6-7-16,0-5-11 0,5-12-28 15,8-4-30-15,-1-7-5 16</inkml:trace>
  <inkml:trace contextRef="#ctx0" brushRef="#br0" timeOffset="11934.2363">7132 16748 284 0,'0'0'2'0,"-12"5"-2"0,2 0-8 16,-8 0-55-16,6 0-2 16</inkml:trace>
  <inkml:trace contextRef="#ctx0" brushRef="#br0" timeOffset="15596.4703">6431 14994 329 0,'0'0'5'0,"0"0"1"16,0 0 0-16,0 0-1 16,0 0 1-16,-6 10-5 15,6-10-13-15,-13 13-51 0,13-13-11 16</inkml:trace>
  <inkml:trace contextRef="#ctx0" brushRef="#br0" timeOffset="25831.9473">3115 15069 95 0,'0'0'5'0,"0"0"5"0,0 0 3 16,0 0 2-16,0 0 2 16,0 10 1-16,0-10 4 15,0 0 2-15,-7 7-2 0,7-7-3 16,-10 2-1-16,10-2-3 16,-10 0 0-16,10 0-1 0,-10 0-3 15,10 0-2-15,-7-9-1 16,7 9-2-16,-6-18 1 15,3 6 0-15,1-3 0 16,0-7 0-16,-1 1-1 0,0-3 2 16,3 2 0-16,-1-5-2 15,-2-4 1-15,3-5-2 16,0 4 1-16,0-5-2 16,0-1 1-16,0-1-1 15,3-7-2-15,-2 3 1 0,2 0-1 16,0-1 0-16,-3-2 0 15,0 2 0-15,0 2-1 16,-3 0 0-16,-1 0 1 16,-1 2 0-16,0-2-1 15,-4 6 1-15,5-5 0 0,-2 2 0 16,2-1-1-16,2-2 1 16,-2 0-1-16,3 2 0 15,1-2-1-15,-2 4 1 0,2-6-1 16,0 5 0-16,-4 1-1 15,1 2 1-15,1 1 0 16,-2 2-1-16,-1-1 0 16,2 0 1-16,-1 4 0 0,-1 3 1 15,5-5-1-15,-4 7 1 16,2-6-1-16,2 4 1 16,0 0 0-16,0 0 0 15,6 3 0-15,-6-4 0 0,2 6 0 16,1-2 0-16,-3 0 0 15,0 4 0-15,0 6 0 16,0-3 0-16,-3 2-1 16,1 1 1-16,-2-4 0 15,2 0-1-15,0 1 0 0,2 0 1 16,0-5-1-16,0 2 0 16,2-3 1-16,0 5-1 15,2-1 1-15,1-4-2 0,-3 7 1 16,-2 0 0-16,2 4 0 15,-2-3 0-15,0 3 0 16,0 2-1-16,0-5 1 16,0 6 0-16,0-4 1 0,-2 1-1 15,2-1 0-15,0-2 0 16,0 0 0-16,0 3 0 16,0-3 0-16,0 1 0 0,0-4 1 15,0 3-1-15,0-2 0 16,0-1 0-16,0 1 1 15,2 0-1-15,-2 0 0 16,3-1 0-16,-3 3 1 16,0 0-1-16,0 1 0 15,0 1 1-15,0 1-1 0,0-1 0 16,0-2 1-16,0 5-1 16,0-2 0-16,0 2 1 15,0 0-1-15,0-2 0 0,0 0 0 16,0 1 0-16,0-1 0 15,1-3 0-15,3 0 0 16,0-2 0-16,1 0 0 0,2 0 0 16,3-6 0-16,0 3 0 15,1-2 0-15,1 0 0 16,1 0 0-16,-1 2 1 16,3-3-1-16,-2 3 0 0,-1 1 0 15,1 2 0-15,-4-1 0 16,1 1 0-16,3 2-1 15,-3-3 1-15,2 1 0 16,-2 0 0-16,5 2 0 16,-2-3 0-16,-1 0 0 0,3 2 0 15,0 0 0-15,0 0 0 16,2 1 0-16,-2 3 0 16,0-3 0-16,0-3 0 15,0 5 0-15,2-3 0 0,0 0 0 16,1 5 0-16,1-1 0 15,-1-3 0-15,2 2 0 16,-4 0 0-16,4 2 0 0,2 2 0 16,-4-3 0-16,2 2 0 15,4 1 0-15,-3 1 0 16,0-2 0-16,4 2 1 16,0-2-1-16,0 0 1 15,1 0 0-15,2 2 0 0,4-1 0 16,-2-1 0-16,2 3-1 15,0 0 0-15,4 1 1 16,-1-1-1-16,2 2-1 16,-5 1 2-16,3-1-1 15,-3 2 0-15,6-2 0 16,-6 2 0-16,5 2 0 0,0 1 0 16,0-4 0-16,4 2 0 15,-4 2 0-15,2 0 0 0,1 0 0 16,-2 2 0-16,1 3 0 15,1 0 0-15,0 1 0 0,0-1 0 16,1 2 1-16,2 1-1 16,2-1 0-16,-2 3-1 15,3 2 1-15,-1-1-1 16,0 5 1-16,2 0-1 16,-2-2 0-16,-1 4 1 0,-1-1-1 15,-1 2 1-15,-2-1 0 16,-3 2 0-16,3-1 0 15,-3-1 0-15,-2 3 0 16,0 2 0-16,0 0 0 16,-3-1 0-16,-2 3 0 0,0-1 0 15,-5 3 0-15,0 1 1 16,-1-3-1-16,1 4 0 16,-2-1 0-16,1 4 0 15,-5-5 0-15,2 5 0 0,2-2 1 16,-4 0-1-16,-4 0 0 15,0 0-1-15,0-1 1 16,0-2 0-16,-5 3 0 0,0-5-1 16,-2 0 1-16,6-1 0 15,-4 0 0-15,0 0 0 16,0 0-1-16,0 1 1 0,0 0 0 16,-5-1 0-16,3-1 0 15,-1 1 0-15,-2-4 0 16,-1 2 0-16,2 1 0 15,-1-3 0-15,0-1 0 16,2 1-1-16,-3-2 1 16,5 3 0-16,-2 0 1 0,-2 1-1 15,0-2 1-15,2 0-1 16,1-1 0-16,0 1 1 16,-4 3-1-16,1-4 0 15,2 1 0-15,-1 3 0 0,1-4-1 16,1 4 1-16,-1 1 0 15,-2 1 0-15,3 0-1 16,1 2 1-16,1 0 0 0,-4 0 0 16,1 3-1-16,0-2 1 15,-1 1 0-15,0-1 0 16,2 2 0-16,0-3 0 0,-3 2 0 16,2 4-1-16,0-6 2 15,-1 5-1-15,1-2 0 16,-2 2 0-16,2 2 1 15,-2 2-1-15,3-2 1 16,-1 3 1-16,-3 3-1 16,4-1 0-16,-2 1 1 0,-1 3-1 15,2 0 1-15,-3 2-1 16,2 0 0-16,2 0-1 16,-3 2 2-16,0-3-2 15,-3 4 0-15,5 1 0 0,-2-5 0 16,1 3 0-16,1 1 0 15,-2-2 0-15,-3-1 0 16,3 2 0-16,-3-3 0 0,1 6 0 16,-1-5 0-16,2-1 0 15,-2-4 0-15,-2 3 0 16,2-6-2-16,-2-5-7 16,3 0-10-16,-3-7-19 0,-13-3-49 15,13-3-1-15</inkml:trace>
  <inkml:trace contextRef="#ctx0" brushRef="#br0" timeOffset="25960.6613">6240 15132 345 0,'0'0'2'0,"0"0"-1"16,0 9-8-16,-5 1-44 15,5-10-19-15</inkml:trace>
  <inkml:trace contextRef="#ctx0" brushRef="#br0" timeOffset="33946.7735">5467 11957 57 0,'0'0'-37'15</inkml:trace>
  <inkml:trace contextRef="#ctx0" brushRef="#br0" timeOffset="39943.8204">11550 4459 379 0,'0'0'2'0,"0"0"1"15,0 0-1-15,0 0-1 16,-10 0-10-16,10 0-19 16,-13-5-41-16,13 5-6 0</inkml:trace>
  <inkml:trace contextRef="#ctx0" brushRef="#br0" timeOffset="41962.0338">11276 4625 250 0,'0'0'0'0,"0"0"-16"15,13 0-44-15,0 0-1 16</inkml:trace>
  <inkml:trace contextRef="#ctx0" brushRef="#br0" timeOffset="49712.1615">4357 12589 295 0,'0'0'6'16,"0"0"3"-16,0 0 2 0,0-10 2 16,0 10 3-16,0 0 2 15,0 0 2-15,8-10 0 16,-8 10-6-16,0 0-2 0,0 0-2 15,0 0-2-15,0 0-3 16,0 0-1-16,0 0-2 16,0 0-1-16,0 0-1 15,0 0 1-15,0 0-1 16,0 0-1-16,0 0 2 0,0 0-1 16,0 0 0-16,0 0 0 15,0 0 0-15,0 0 1 16,0 0 0-16,0 0 0 15,0 0 1-15,0 0 1 16,0 0-1-16,0 0 1 0,0 0 1 16,0 0-1-16,0 0 0 15,0 0 0-15,0 0 0 0,0 0 0 16,0 0-1-16,0 0 0 16,0 0-1-16,0 0-1 15,0 0 0-15,0 0 0 16,2 12-1-16,-2 6 0 0,3 0 0 15,-3 4 0-15,0 0 1 16,3 2 0-16,0 5-1 16,-3-10 1-16,0-2 0 15,2-2 0-15,1-5 1 0,-3-10-1 16,0 12 1 0,0-12 0-16,0 0 1 0,0 0-1 15,0 0 1-15,2-10-1 16,-2 1 1-16,0-4-1 15,0-7 1-15,0-1-2 0,0-2 0 16,-2-2 0-16,-1 3 0 16,1-3 0-16,2 5 0 15,-6 0 0-15,3 7 0 0,-1 1 0 16,1 5 0-16,3 7 0 16,-3-10 0-16,3 10 0 15,0 0 0-15,-6 5 0 16,6 5 0-16,0 7-3 0,0 1 2 15,0 4-1-15,0 0 1 16,0 3 1-16,5-5-1 16,-4-3 1-16,5 1 0 0,-2-6 0 15,-1-5 0 1,-3-7 1-16,6 13 0 0,-6-13 0 16,0 0 0-16,0 0 0 15,0-13 2-15,0 0-3 16,0-7 0-16,-6-1 0 15,1-11 0-15,-3-3 0 0,2-2 0 16,-1 0 0-16,-2-1 0 16,1 6 0-16,2 8 0 15,-1 4 0-15,0 5 0 0,6 5 0 16,1 10 0-16,-3 10 0 16,3 7 0-16,3 10 0 15,5 6 0-15,-1 5 0 16,3 5 0-16,-1 4 0 0,2 0 0 15,1-5 0-15,-5-1 0 16,1-7 0-16,-3-9 0 16,-1 0 0-16,-4-8-2 15,0-5 0-15,0-2-1 0,0-10-2 16,-11 8-1-16,0-8-2 16,-1-8-1-16,-4-4 0 15,5-3 0-15,-9-7 1 16,5-4 1-16,-3 2 3 15,-1-3 1-15,1 3 3 0,4-2 2 16,1 6 0-16,-4 3 2 16,6 3 1-16,2 3 1 15,9 11-1-15,-13-13-1 0,13 13 0 16,0 0 0-16,0 0 0 16,18-6 0-16,7 3 0 15,7 0 1-15,16 1 0 16,3-4 0-16,9 2 1 0,7-4 0 15,1 3-6-15,-7 1 0 16,-6-2 0-16,-13 4 0 16,-7 2 0-16,-10 0 0 15,-10 0 0-15,-5 0 0 0,-10 0 0 16,0 0 0-16,0 0 0 16,0 0 0-16,0 0-23 15,0 0-62-15,0 0-5 16</inkml:trace>
  <inkml:trace contextRef="#ctx0" brushRef="#br0" timeOffset="51404.8595">4218 8344 406 0,'0'0'5'16,"0"0"4"-16,-7-12 2 0,7 12 0 15,0 0 0-15,-7-9-1 16,7 9 2-16,0 0-1 16,0 17-3-16,2 1-4 15,8 9-2-15,-4 3-2 0,3 5 2 16,3 4 0-16,-1-2 0 16,1 1-1-16,-2-4-1 15,-2-1 1-15,-3-3-1 16,2-6 1-16,-6-4-1 15,3-5 2-15,-2-8-2 0,-2-7 0 16,0 0 0-16,0-3 0 16,-6-16 0-16,3-8 0 15,-5-8 0-15,-1-7 0 0,1-5 0 16,0-3 0-16,-1 0 0 16,3 6 0-16,-4 2 0 15,3 10 0-15,5 7 0 16,-3 7 0-16,5 18 0 0,0 0 0 15,0 10 0-15,0 13 0 16,7 7 0-16,0 7 0 16,5 5 0-16,4 3 0 15,-4-1 0-15,3-2 0 0,-5-5 0 16,3-5 0-16,-4-4 0 16,1-9 0-16,-6-4 0 15,-4-2 0-15,0-13 0 16,0 0 0-16,0 0 0 15,-4-15 0-15,-6-5 0 0,1-6 0 16,-2-12 0-16,2-1 0 16,-1-7 0-16,-1 2 0 15,4 4 0-15,2 3 0 0,3 8 0 16,-3 6 0-16,3 10 0 16,2 13 0-16,0 0 0 15,9 25 0-15,-1 0 0 0,0 5 0 16,4 7 0-16,0 0 0 15,-3 3 0-15,2-5 0 16,1 2-5-16,-10-8-46 16,3-3-38-16,1-6 0 0</inkml:trace>
  <inkml:trace contextRef="#ctx0" brushRef="#br0" timeOffset="51571.9252">4036 8598 390 0,'0'0'2'16,"0"0"1"-16,0 0 3 0,0 0 1 16,19-9 1-16,3 1 0 15,11-1 1-15,9-5 1 0,12 2-4 16,4-8-9-16,13 2-72 16,0 2-4-16</inkml:trace>
  <inkml:trace contextRef="#ctx0" brushRef="#br0" timeOffset="55444.1023">1651 15222 229 0,'0'0'3'0,"0"0"-1"0,0 0 0 15,0 0 2-15,0 8 0 0,0-8-1 16,2 20 2-1,1-5 0-15,4 2-3 0,4 5 3 16,2 6 0-16,6 3 1 16,2-1 1-16,7 7 0 0,4-2 1 15,1 2-1-15,7 1 0 16,7 4-1-16,3-5-1 16,9-2-1-16,6 2-1 0,4 1-1 15,9-5 0-15,7 2-1 16,9-3 0-16,5-2 1 15,8-1-1-15,1-1 0 16,15-1 0-16,6-1 1 0,3-5-1 16,5 4 1-16,2-8-1 15,3 4 1-15,2-4 0 16,0-2 0-16,1-3 0 16,-5-3 0-16,5 1 0 15,4-5 1-15,1 1-1 16,-4-4 0-16,6-2 1 0,2 0-2 15,0 0 0-15,5-5 0 16,-3-3 0-16,2-2 0 16,-4-2 0-16,0 0 0 0,-7-5-1 15,-1-3 0-15,-7 0 0 16,-5-5 0-16,-4-2 1 16,-6-1-1-16,-7-1 0 15,-4-3 1-15,-7 0 0 0,-5-1 0 16,-6-2 0-16,-6 1 2 15,-6-5-2-15,-9 4 0 16,-4-3 1-16,-10 4 0 0,-11-1 0 16,-4 0 0-16,-5 1-1 15,-8-1 1-15,-7 0-1 16,-2-2 1-16,-4 3-1 16,-4 1 1-16,0 1-1 15,-2 0 1-15,-4 0 0 16,-2 4 0-16,-4 1 0 0,-2 3 0 15,-1-1 1-15,-1-1-2 16,-4 5 1-16,-2-1 0 16,-3 2-1-16,-3 0 0 0,1-3 1 15,-1 5-1-15,1 1 0 16,0-2 1-16,-1 4-1 16,-1 0 1-16,1 1 0 15,3 1 0-15,0 2 0 0,0 0 0 16,0 1 0-16,1 0-1 15,-2 2 0-15,1 1 0 16,3 2-1-16,-3-2 1 0,10 7-1 16,-12-8 1-16,12 8 0 15,-12-5-1-15,12 5 1 16,0 0-1-16,-16-1 1 16,16 1-1-16,0 0 1 0,-7 0 0 15,7 0-1-15,0 0 1 16,0 0 0-16,0 0 1 15,-12-5-1-15,12 5 1 16,0 0 1-16,0 0-1 16,0 0 1-16,0 0-1 15,0 0 1-15,0 0 0 0,0 0-1 16,0 0-1-16,-6-3 0 16,6 3-1-16,0 0 0 0,0 0-1 15,0 0 0-15,-2 3-1 16,-1 11 1-16,1 1-1 15,-3 0 1-15,0 7 0 16,-3 0 1-16,3 5 0 16,-4-1 0-16,1-3 0 0,0 0 1 15,1-3-1-15,0 0 0 16,2-5 0-16,0-1 0 16,-1-4 1-16,6-10 1 15,-5 10 0-15,5-10 0 0,0 0 1 16,0 0-1-1,-2-8 1-15,2-4-2 0,0-5 1 16,0-5-1-16,2-3-1 16,3-5-1-16,6-2 1 15,-1-3 1-15,3 6 0 0,-1 0 1 16,-3 1 0-16,4 7 0 16,-3 4 0-16,-3 8-1 15,-7 9 1-15,11-13-2 0,-11 13 0 16,14-2 0-16,-14 2-1 15,18 2 0-15,-5 5 0 16,6 1 1-16,-4 2-1 0,7 0 2 16,1 3-1-16,-2-4 1 15,9-1 0-15,4 2-2 16,-2-8-3-16,4 3-10 16,0 15-60-16,3-20-11 15</inkml:trace>
  <inkml:trace contextRef="#ctx0" brushRef="#br0" timeOffset="56628.6912">1657 15208 366 0,'0'0'6'16,"0"0"1"-16,0 0 3 0,0 0-1 16,-4-8 0-16,4 8 0 15,0 0 0-15,-4 8 1 16,4 6-4-16,0 9-3 0,0 4-1 16,-3 5-1-16,-2 4 1 15,0 3 0-15,0 2-1 16,-5-6 0-16,1 0 0 0,0-5 0 15,0-5 0-15,2-3-1 16,2-7 2-16,-1-3 0 16,6-12 0-16,0 0 1 15,-10 2-1-15,8-10 1 0,2-6 0 16,0-8 0-16,0-8-1 16,0-5 0-16,5-4 0 15,0-3 0-15,3-1 0 16,-3 5 1-16,2-3-1 15,-2 4 1-15,-1 8 1 16,1 1-1-16,-1 6 0 16,-4 2 0-16,2 4 1 0,-2 2-4 15,0 4 0-15,0 10 0 16,2-10 0-16,-2 10 0 0,0 0 0 16,0 0 0-16,0 0 0 15,0 0 0-15,0 0 0 16,0 0 0-16,0 0 0 0,0 0 0 15,0 0 0 1,0 0 0-16,0 0 0 0,0 6 0 16,0-6 0-16,0 0 0 15,0 0 0-15,-2 8 0 16,2-8 0-16,0 0 0 0,0 0 0 16,-13 6 0-16,13-6 0 15,0 0 0-15,-7 6 0 16,7-6 0-16,0 0 0 15,-3 9 0-15,3 2 0 16,5 0 0-16,5 2 0 0,3 3 0 16,4 2 0-16,3 0 0 15,3-1 0-15,5 1 0 16,1-4 0-16,1-1 0 0,-3-1 0 16,0-2 0-16,-2-2 0 15,-5-1 0-15,-3 0 0 16,-2 1 0-16,-3-1 0 15,-12-7 0-15,18 13-13 0,-18 2-57 16,0-15-18-16</inkml:trace>
  <inkml:trace contextRef="#ctx0" brushRef="#br0" timeOffset="58083.0433">2486 11539 254 0,'0'0'8'0,"0"0"3"16,-7-10 5-16,7 10 2 15,-5-10 1-15,5 10 0 16,-7-10-1-16,7 10 3 0,-17 10-9 16,6 11-4-16,-4 15-3 15,-2 6-1-15,-1 18 1 16,-1 10 1-16,1 15 1 0,-2 7 1 16,8 8 0-16,2 1 1 15,2 3-1-15,1 3 0 16,4-1-2-16,0-2-1 15,3 0 0-15,0-5-1 0,6 1 0 16,-4-9-2-16,5 1 1 16,4-11-1-16,1-2 0 15,6-9 0-15,3-8-1 0,0-5 2 16,4-7-3-16,0-8 0 16,2-6 0-16,-3-6 0 15,-2-4 0-15,-2-7 0 16,0-7 0-16,-7-2 0 15,-3-3 0-15,-10-7 0 16,13 5 0-16,-13-5 0 0,0 0 0 16,0 0 0-16,0 0 0 15,0-2-3-15,0 2-5 16,-8-15-2-16,0 6-4 0,6-1-8 16,-7-5-14-16,-2-7-51 15,3 4-2-15</inkml:trace>
  <inkml:trace contextRef="#ctx0" brushRef="#br0" timeOffset="59225.8513">2259 11764 56 0,'0'0'1'0,"0"0"0"16,0 0 0-16,0 0 2 0,0 0 0 15,0 0 3-15,0 0 5 16,-6-10 8-16,6 10 7 15,0 0 4-15,0 0 5 0,-8-3 1 16,8 3 1-16,0 0-2 16,0 0-4-16,-8-12-6 15,8 12-5-15,0-17-3 16,0 3-5-16,2-4-2 0,7 0-1 16,1-4-2-16,4-3 0 15,3 4 0-15,1-2-1 16,4-3 0-16,1 5-1 15,0 1-1-15,-2 6 0 16,2-1-1-16,-5 4 1 0,-6 1-2 16,1 6 1-16,-5-2-1 15,-8 6 0-15,9-3 0 16,-9 3 0-16,0 0 0 16,0 0 0-16,0 0-1 0,0 0 0 15,0 0 0-15,0 0 0 16,0 0-1-16,0 0 1 15,0 0-1-15,0 0 0 0,-9 9 0 16,9-9 1-16,-8 9-1 16,8-9 0-16,-13 13 0 15,13-13 0-15,-7 12 0 16,7-12-1-16,-5 10 1 0,5-10 1 16,0 0-1-16,0 0 0 15,0 0-1-15,-11 7 2 16,11-7-1-16,0 0 0 15,0 0 0-15,0 0 1 16,0 0-1-16,0 0 1 16,0 0-1-16,0 0 1 0,0 0 0 15,0 0 0-15,0 0 0 16,0 0-1-16,8-7 0 0,-8 7 0 16,5-10 1-16,-5 10-1 15,7-12 0-15,-7 12 0 16,4-8 0-16,-4 8 0 15,0 0-1-15,0 0 1 16,0 0-1-16,0 0 0 0,0 0 0 16,0 0 0-16,0 0 0 15,0 0 0-15,0 0 0 16,6 6-1-16,-6-6 0 0,0 14-1 16,0-4-2-16,0 3-6 15,0-4-6-15,0 5-22 16,2 7-44-16,-2-6-2 15</inkml:trace>
  <inkml:trace contextRef="#ctx0" brushRef="#br0" timeOffset="59522.066">2462 11468 269 0,'0'0'9'0,"0"0"3"16,0 0 5-16,0 0 0 15,0 0-1-15,0 0 0 16,0 0 1-16,0 0 2 16,2 14-9-16,1 5-4 15,0 6-4-15,6 10 0 0,0-3 0 16,3 8 1-16,1-1-1 15,3 1 0-15,3-4-2 16,1 2-7-16,-2-7-32 16,4 3-36-16,-5-7-4 0</inkml:trace>
  <inkml:trace contextRef="#ctx0" brushRef="#br0" timeOffset="60092.9001">2153 13474 372 0,'0'0'4'0,"0"0"3"0,0 0-1 16,0 0 1-16,0 0 0 15,0 0 2-15,0 0 2 16,0 0-1-16,8 5-1 0,4-1-3 16,6 2 0-16,-1 3 0 15,8 1 0-15,4 3-1 16,1-1-1-16,3 3-1 16,-1 3 0-16,-2-4-1 0,-3 1 0 15,1 2 0-15,-6-3-1 16,0 0 0-16,-9-2-1 15,-2-2 1-15,-11-10 1 16,14 13 0-16,-14-13 0 16,0 0 0-16,0 0 1 15,0-18-1-15,0-2 0 0,2-10-1 16,2-5 0-16,9-4 0 16,5-5-2-16,-1-7-5 15,13 7-33-15,-1 0-47 0,1-1-1 16</inkml:trace>
  <inkml:trace contextRef="#ctx0" brushRef="#br0" timeOffset="62055.4157">2093 7315 271 0,'0'0'7'0,"0"0"2"0,-2-12 3 16,2 12 2-16,-3-16 1 16,3 16-2-16,-7-12 1 0,7 12 2 15,-5 16-4-15,3 8-5 16,-3 18-1-16,-3 18-1 16,-5 11 0-16,2 20 2 15,-5 13 2-15,-4 11 1 0,-3 9 0 16,3 3 0-16,1 6 0 15,7-4 0-15,-4 2-1 16,9-1-1-16,1-7-1 0,6 1-3 16,6-13 0-16,5-2-1 15,1-10-1-15,6-7 0 16,-1-10-2-16,3-11 0 16,5-9 0-16,-4-7 0 15,5-13 0-15,-1-5 0 0,-3-9 0 16,0-9 0-16,0-4 0 15,-4-7 0-15,-3-4 0 16,0 1 0-16,-5-5 0 16,-10 0 0-16,9 0 0 0,-9 0 0 15,0 0 0-15,0-9 0 16,0 9 0-16,-7-15 0 16,0 7 0-16,-3-4 0 15,-3 0 0-15,1-3 0 0,-3-6 0 16,-2 2 0-16,-3-3 0 15,0-5 0-15,-4-3 0 16,-2-5 0-16,1 1 0 0,0-9 0 16,-2-1 0-16,2-4 0 15,1-3 0-15,1-5 0 16,5-4 0-16,2-8 0 16,0-4 0-16,4-4 0 0,5-1 0 15,1-7 0-15,4-4 0 16,2 2 0-16,2-3 0 15,6 2 0-15,2-2 0 16,7 0 0-16,-4 0 0 16,1 0 0-16,4-1 0 15,2 6 0-15,-3 2 0 0,3 3 0 16,1 7 0-16,-5 5 0 16,5 10 0-16,-7 6 0 15,4 5 0-15,-4 12 0 0,4-1 0 16,-6 13 0-16,-1-3 0 15,1 8 0-15,0 2 0 16,-2 4 0-16,0 3 0 16,-10 8 0-16,15-12-2 0,-15 12 2 15,8-4-1-15,-8 4 0 16,0 0 0-16,0 0 0 16,0 6 1-16,0-6 0 0,0 15-1 15,0-15 1 1,-3 14 0-16,3-14-1 0,-8 15 0 15,8-15-2-15,-10 12-1 16,10-12-3-16,-9 10 0 16,9-10-1-16,-7 10-2 0,7-10-3 15,0 0-9-15,0 0-11 16,-11 2-30-16,11-2-19 16</inkml:trace>
  <inkml:trace contextRef="#ctx0" brushRef="#br0" timeOffset="62651.7123">1810 7397 303 0,'0'0'5'0,"0"0"4"0,0 0 3 16,0 0 1-16,0 0 0 15,0 0 3-15,-3-18 2 16,8 9-1-16,6-9-4 16,8 1-4-16,6-7-1 15,5-5 0-15,5 0-1 16,1 0-2-16,3-5 0 15,-5 5 0-15,1 2-1 0,-7 5 1 16,-9 5-1-16,-1 4-1 16,-9 3-1-16,-9 10 0 15,11-7-1-15,-11 7 0 0,2 9 0 16,-2 6-1-16,3 6-1 16,-3 1 1-16,2 7 0 15,3 6 1-15,0 3 0 0,0 1-1 16,3 3 1-16,-1-3 0 15,0 4-1-15,6-4-3 16,-3-4-7-16,7 2-31 0,5-2-44 16,-2-6-2-16</inkml:trace>
  <inkml:trace contextRef="#ctx0" brushRef="#br0" timeOffset="63288.5619">1860 9622 366 0,'0'0'6'16,"0"0"1"-16,0 0 1 15,0 0-1-15,0 0 2 0,0 0 1 16,7 2 0-16,3 5 2 16,3 1-5-16,1 2-1 15,9 2 1-15,0 5 0 0,4 1-1 16,3 0-1-16,0 1 0 15,2-5 0-15,-2 1-2 16,4-3 1-16,-4-1-1 16,-2-9 1-16,-4-2-1 15,0 0 0-15,-8-5 1 0,-2-3 0 16,-3-1-4-16,-4-6 0 16,-5-2 0-16,-2-2 0 15,0-10 0-15,0-7 0 0,0-3 0 16,0-10 0-16,0 3 0 15,0 0 0-15,0 5 0 16,0 2 0-16,0 9 0 16,0 3 0-16,0 9 0 15,0 3-89-15,8 1-1 0</inkml:trace>
  <inkml:trace contextRef="#ctx0" brushRef="#br0" timeOffset="85685.1558">3908 6985 221 0,'0'0'6'0,"0"0"1"15,0 0 2-15,0 0 3 16,-12 0 0-16,12 0 0 16,0 0-1-16,0 0 1 15,0 0-4-15,0 0-1 0,0 0 2 16,0 0-2-16,17 0 1 15,8 0 0-15,9-4 3 0,14-2 1 16,12 1-3-16,9-4 1 16,21-2-3-16,8 2-2 15,15-4 0-15,14 4-1 16,12-3-2-16,13-3 1 16,9 1-2-16,13 0 1 0,13 2 0 15,10-3-1-15,13-2 0 16,7 0 0-16,11-1 0 15,11 3 1-15,7-1 0 0,11 2-1 16,3-3 1 0,4 5 0-16,2 0 1 0,1 1-1 15,7-1 0-15,0 0 1 16,-1-2-2-16,-7 2 0 16,3-2 0-16,-5 1 0 15,-16-1 0-15,-9 1 0 0,-16 1-1 16,-22 4 1-16,-21 1 0 15,-21 4-1-15,-30 1 1 16,-17-1 0-16,-25 3 0 0,-20 0 1 16,-25 0-1-16,-7 0 0 15,-20 3-1-15,-15-3-7 16,0 9-19-16,-9 0-52 0,-16-2-2 16</inkml:trace>
  <inkml:trace contextRef="#ctx0" brushRef="#br0" timeOffset="86714.7227">5642 9049 241 0,'0'0'5'16,"0"0"3"-16,0 0 1 0,0 0 0 16,-6-10 2-16,6 10-2 15,0 0 1-15,0 0-1 16,0 0-4-16,0 0 0 15,9 0-1-15,8 2 0 0,9 4 1 16,9-4 3-16,7 0 1 16,15-2 0-16,10 2 2 15,13-2-1-15,14-2 0 16,8-5-2-16,17 2 0 0,11-7-2 16,6-1-1-16,18 4-1 15,9-3 0-15,10 0-1 16,5-5-1-16,13 8 0 15,5-3-1-15,5 4 1 16,4-2 0-16,6 0-1 0,6 5 1 16,3 3 0-16,-1 0 1 15,2-1-1-15,-4 3 0 16,8-2 1-16,-4 2-2 16,-4 0 1-16,-4 0-1 15,-4-5 0-15,-5-1-1 0,-8 2 1 16,-9-4-1-16,-18 4 1 15,-10-4 0-15,-17 0-1 16,-18 1 0-16,-20-1 1 0,-22 4-1 16,-19 1 1-16,-17 0 1 15,-16 3 0-15,-10-2 0 16,-20 2 0-16,0 0-1 0,0 0-5 16,-10 0-6-16,-1 0-15 15,-5 2-52-15,-3-2-5 16</inkml:trace>
  <inkml:trace contextRef="#ctx0" brushRef="#br0" timeOffset="87382.0884">11281 6679 303 0,'0'0'0'0,"0"0"-2"16,0 0 0-16,3 5 2 16,-1 11 4-16,1 9 3 0,2 15 2 15,-2 17 3-15,-1 17 1 16,3 18 3-16,0 19 0 15,0 14-1-15,-1 13-3 0,7 25 0 16,-6-2-2 0,2 1 0-16,0-11-2 15,-2-2-1-15,1-14-1 16,0-8 0-16,-3-16-1 16,5-29-4-16,-4-7 1 15,1-14-2-15,3-11-1 0,-3-11-1 16,0-9-2-16,0-10-2 15,-3-9-7-15,-2-11-22 16,9 12-41-16,-7-17-6 0</inkml:trace>
  <inkml:trace contextRef="#ctx0" brushRef="#br0" timeOffset="87537.2153">11443 8777 298 0,'0'0'2'16,"0"0"1"-16,0 0 2 15,0 0-1-15,0 12 1 16,0-12 1-16,0 10-5 0,0-10-10 16,0 0-31-16,0 10-25 15,0-10-7 1</inkml:trace>
  <inkml:trace contextRef="#ctx0" brushRef="#br0" timeOffset="87674.8607">11428 8908 390 0,'0'0'2'16,"0"0"1"-16,-7 10 1 0,7-10-1 16,-13 10-1-16,3-3-8 15,10-7-27-15,0 0-37 16,0 0-6-16</inkml:trace>
  <inkml:trace contextRef="#ctx0" brushRef="#br0" timeOffset="90932.1951">11346 6552 163 0,'0'0'7'0,"0"0"5"16,-5-12 4-16,5 12 5 16,-2-11 1-16,2 11 1 0,-5-9-1 15,5 9 0-15,0 0-6 16,0 0-7-16,0 0-4 15,0-7-3-15,0 7-3 16,0 0-1-16,0 0-1 16,0 0 1-16,0 0 0 0,0 0 1 15,0 0 0-15,0 0 2 16,0 0 0-16,0 0 1 16,0 0 1-16,0 0 1 15,0 0 1-15,0 0 1 0,7-8-1 16,-7 8 0-16,0 0 0 15,0 0-4-15,0 0 1 16,0 0-4-16,2 8 1 0,1 4-1 16,-1 3 1-16,1 6-1 15,1 10 0-15,5 3 3 16,0 14 0-16,1 1 1 16,0 11 1-16,-2-1 0 15,1 8-1-15,-5-1 0 16,5 1 2-16,-4 3-2 0,-2-4 1 15,-1 4-1-15,0-1-1 16,1 0 0-16,-1 1-2 16,-2-1 0-16,0 1-6 15,0 2-29-15,3 10-36 16,-3-13-4 0</inkml:trace>
  <inkml:trace contextRef="#ctx0" brushRef="#br0" timeOffset="92203.21">11311 5842 273 0,'0'0'7'15,"0"0"5"-15,-5-11 1 0,5 11 3 16,-2-15 0-16,0 5 1 16,-1-4 3-16,-2-1 0 15,2-3-5-15,-4 4-4 0,-1-4-2 16,-1 0-3-16,-2 1 0 15,-1 3-1-15,-3-1-2 16,-2 1-1-16,2 3-1 0,-5 1 0 16,0 2-2-1,-3 5 1-15,2 3-1 0,-9 11 0 16,0 2 1-16,0 9-1 16,-8 5 1-16,6 4 0 15,-5 13 0-15,2 0 1 16,-4 6-1-16,3 7 0 0,1 2 0 15,6 7 0-15,-4 4-1 16,4 10 1-16,1 1 0 16,1 5-1-16,4 4 2 15,-1 7-1-15,-1 1 0 0,2 4-1 16,4 2 1-16,-1 3 0 16,2 2 0-16,1-3 0 15,5 8 1-15,-1-4 0 0,1 3 0 16,4-1 1-16,1 1 1 15,2-1 0-15,-3 3 1 16,6 0 0-16,0 2-1 0,2-3 1 16,0 0-1-16,7 0 0 15,0 1-1-15,-2-5-1 16,6 0 0-16,-2-1-1 16,1-2 1-16,3-2-1 15,-3-1 1-15,-1 1-1 16,-1-4 0-16,4-2 0 0,-2-4 0 15,3-9 0-15,1-2 0 16,3-7 0-16,-1-6 0 16,2-6 0-16,2-10 0 15,-1-6-1-15,1-9 1 0,3-3 0 16,-4-8 0-16,6-6 0 16,-2-1 1-16,-2-10 0 15,2 4 1-15,2-9-1 0,-2-5 0 16,2-2 0-16,2-5 1 15,2-4 0-15,-1-3-1 16,1-3 0-16,1-6-1 16,0 1 1-16,2 1 0 0,-4-3 0 15,2-3 0-15,-5-3 0 16,2 4 0-16,-4-3-1 16,2 0 1-16,-6-3 0 15,1 5 0-15,-5-2 0 0,0 2 0 16,-5-1 1-16,0 5-2 15,-2-1 0-15,-4 5 0 16,-1 1 0-16,-1 2 0 16,1 3 0-16,-3 11 0 15,0-12 0-15,0 12 0 0,0 0 0 16,0 0-4-16,0 0-6 16,0-8-10-16,0-6-45 15,0 14-21-15</inkml:trace>
  <inkml:trace contextRef="#ctx0" brushRef="#br0" timeOffset="92516.4812">11143 9804 418 0,'0'0'4'0,"0"0"2"0,0 0 1 16,0 0 1-16,0 0-1 15,0 0 1-15,-4-10 1 0,9 1 0 16,10-4-4-16,6-4-2 16,6 2-1-16,3-4 0 15,2 1-1-15,5 3 0 0,-8 5-1 16,1 5 1-16,-6 8 0 16,-10 11 0-16,-7 11 0 15,-3 5 1-15,-4 5-1 16,-4 3 1-16,-3 1-1 0,2-3-1 15,0-3-2-15,3-10-5 16,6-7-19-16,20-13-56 16,-8-8-4-16</inkml:trace>
  <inkml:trace contextRef="#ctx0" brushRef="#br0" timeOffset="93386.9305">11281 6546 265 0,'0'0'7'15,"0"0"4"-15,0 0 4 16,-7-6 1-16,7 6 3 0,0 0-2 16,-2-11-1-16,2 11 4 15,9-4-8-15,9 4-3 16,6 0-2-16,12 0-2 0,10 0 0 15,17 0 2-15,14 0 0 16,13-3-1-16,11 1-1 16,10-3 0-16,12 3 0 15,11-6-2-15,8 3 0 16,1 0 0-16,8 0-1 0,-2 1 1 16,5 1-1-16,-6 0 0 15,-1 3 0-15,-13 0-1 16,-4 0 0-16,-13 0 0 15,-8 3 0-15,-17 0-1 0,-10-1 0 16,-15-2 1-16,-12 2 0 16,-10-2-1-16,-13 0 2 15,-7 0-1-15,-10 0 2 16,-6 0-1-16,-9 0 1 0,0 0 0 16,0 0 0-16,0 0 0 15,0 0-1-15,0 0-1 16,0 0 0-16,0 0-1 15,0 0 0-15,0 0 0 0,0 0-1 16,0 0 1-16,0 0 0 16,0 0 0-16,0 0-1 15,0 0 1-15,0 0 0 0,0 0-1 16,0 0 1 0,0 0-1-16,0 0-1 0,-5 0 0 15,5 0 0-15,0 0-1 16,0 0-1-16,0 0-1 15,-10 3-4-15,10-3-6 0,0 0-15 16,-14 5-52-16,14-5-1 16</inkml:trace>
  <inkml:trace contextRef="#ctx0" brushRef="#br0" timeOffset="94102.1474">11704 8874 330 0,'0'0'2'0,"0"0"2"16,0 0 1-16,7-3 3 15,1 3 2-15,9 0 2 16,6-2 2-16,9-1 0 0,15-3-1 16,11 3-1-16,13-6-2 15,15 0 0-15,9 1-2 16,10-2 0-16,11 0 0 0,7-2-1 16,6 2 0-16,8 0 0 15,2 3 0-15,3 0-1 16,1 1-1-16,-3 3-1 0,1 1-4 15,-9 2 0-15,-4 0 0 16,-17 5 0-16,-3 3 0 16,-19-3 0-16,-12 0 0 15,-13 0 0-15,-16-2 0 0,-13-2 0 16,-10 2 0 0,-9-3 0-16,-7 0 0 0,-9 0 0 15,0-10-2-15,0 10-23 16,-16-17-59-16,7-3-4 15</inkml:trace>
  <inkml:trace contextRef="#ctx0" brushRef="#br0" timeOffset="94984.7106">13812 6486 308 0,'0'0'4'0,"0"0"2"16,5 0 3-16,-5 0 0 15,12-3 1-15,4 3 3 16,5 0 2-16,9 5 2 16,0 2-4-16,13 5 0 0,3 3 0 15,12 8-1-15,2 2 0 16,3 4-2-16,5 3-2 15,0 7 0-15,-1 2-3 16,-3 2 0-16,-4 7-2 16,-3 0-1-16,-7 7-1 0,-5 5 0 15,-6 0 0-15,-9 7 0 16,-2 1 0-16,-8 2-1 0,-4 2 1 16,-2 3-1-16,-5-3 1 15,-4 0-1-15,-5-2 0 16,0-3 0-16,-8 1 2 0,-3-6 0 15,-5 1 0-15,0-3 1 16,-5-1-3-16,-1-4 0 16,-1 0 0-16,-1-4 0 15,-1-2 0-15,0 2 0 16,0-6 0-16,-3 0 0 16,1-5 0-16,-1-3 0 0,1-1 0 15,-3-4 0-15,1-2 0 16,-4-4 0-16,-4-1 0 15,2-5 0-15,-2-2 0 16,-10-2 0-16,1-1 0 0,-5 0 0 16,-4 0 0-16,-2-5 0 15,-3 5 0-15,4-3 0 16,-1 1 0-16,1 0 0 0,4-3 0 16,8 0 0-16,6-5 0 15,11 4 0-15,5-5 0 16,4-6-6-16,8-6-76 0,10 6-6 15</inkml:trace>
  <inkml:trace contextRef="#ctx0" brushRef="#br0" timeOffset="95117.4334">13772 8717 465 0,'0'0'0'0,"0"0"0"16,0 0-3-16,0 0-14 15,0 0-62-15,10-7-1 16</inkml:trace>
  <inkml:trace contextRef="#ctx0" brushRef="#br0" timeOffset="96311.6008">13804 7556 366 0,'0'0'6'0,"0"0"2"15,0 0 2-15,0-13 1 0,0 13 1 16,0-12 1-16,0 12 0 16,-10-12 1-16,1 4-6 15,-4 5-2-15,-4 3-2 16,-4 11-2-16,-1 3-1 16,-3 9 0-16,1 6 0 0,-1 6-1 15,5 5 0-15,6 2 0 16,3 2 0-16,6-4 1 15,5-1 0-15,13-4 1 0,9-8 0 16,5-7 0-16,6-5 1 16,8-5-1-16,2-8 1 15,7-2-1-15,-3-10 0 16,-4-4-1-16,-1-6 1 16,-10-7-1-16,0-3 1 0,-14-10-1 15,-8-1 1-15,-10-8 1 16,-7 6 0-16,-14-2-3 15,-7 2 0-15,-3 10 0 0,-9 5 0 16,-3 12 0-16,1 9 0 16,5 5 0-16,0 2 0 15,12 13-11-15,-1-1-17 16,5 2-56-16,21 1-4 16</inkml:trace>
  <inkml:trace contextRef="#ctx0" brushRef="#br0" timeOffset="98349.4076">17747 7354 330 0,'0'0'3'0,"0"0"0"16,0 0 1-16,0 0-3 15,0 0-7-15,0 0-32 0,2-12-28 16,-2 12-3-16</inkml:trace>
  <inkml:trace contextRef="#ctx0" brushRef="#br0" timeOffset="100248.3348">11134 5828 165 0,'0'0'7'15,"0"0"7"-15,0 0 4 0,0 0 6 16,0 0 2-16,0 0 4 16,0 0 3-16,0 0 2 0,0 0-4 15,0 0-6-15,0 0-5 16,0 0-5-16,0 0-3 15,0 0-3-15,5 0-4 16,-5 0 0-16,18 8-2 0,-6-2 1 16,6 1 0-16,7 0 1 15,2 0 0-15,3 1-1 16,3-1 0-16,-4-2 0 16,4-2-2-16,-6 2 0 0,-4-3-2 15,-2 1 0 1,-3-1 0-16,-6 0 0 0,-1-2 0 15,-11 0 0-15,9 0 0 16,-9 0 0-16,5-7 0 16,-5-3 0-16,0-7 0 0,0-10 0 15,0-3 0-15,-7-2 0 16,5-7 0-16,-7 1 0 16,5 4 0-16,-6-1 0 0,3 7 0 15,-1 6 0-15,3 5 0 16,0 4 0-16,5 13 0 15,0 0-22-15,0 0-65 16,15 0-4-16</inkml:trace>
  <inkml:trace contextRef="#ctx0" brushRef="#br0" timeOffset="101169.2024">8018 16025 428 0,'0'0'4'16,"0"0"2"-16,0 0 2 15,0 0 0-15,0 0 1 16,0 0 1-16,0 0 1 0,4 4 0 16,-1 14-3-16,2 2-3 15,2 0-2-15,-3 9-3 16,5 2 0-16,-2-4 0 15,0 3 0-15,-2-6 0 16,0-1 0-16,1-6-6 16,-6-2-3-16,5 0-7 0,-5-15-24 15,0 12-48-15,0-12-1 16</inkml:trace>
  <inkml:trace contextRef="#ctx0" brushRef="#br0" timeOffset="102169.8507">1027 12468 416 0,'0'0'6'15,"0"0"1"-15,-13-8 3 16,13 8 2-16,-15-14 1 0,10 1 1 16,-2 1 0-16,2-3-1 15,5 2-7-15,0-1-6 0,10 1 0 16,0 1 0-16,7-1 0 15,4 6 0-15,-2-1 0 16,1 8 0-16,3 3 0 16,-6 9 0-16,-4 8 0 15,-10 7 0-15,-3 3 0 0,-1 7 0 16,-10 0 0-16,-5 4 0 16,-2-2 0-16,-1-4 0 15,3-3 0-15,2-7 0 16,3-6 0-16,6-5 0 15,5-14 0-15,5 0 0 0,13-6 0 16,5-14 0-16,9-5 0 16,5-10 0-16,7-2 0 15,4-4-8-15,4-3-79 0,-5 3-2 16</inkml:trace>
  <inkml:trace contextRef="#ctx0" brushRef="#br0" timeOffset="102866.6881">385 8611 400 0,'0'0'3'16,"0"0"2"-16,0 0 0 16,0 0 0-16,0 0 1 15,8 0 0-15,-8 0 0 16,22-8 1-16,-6 3-3 15,5 0-1-15,7 1-1 0,-3-1 0 16,7-1-1-16,-2 4 0 16,-5 2-1-16,-2 0 1 15,-7 2-1-15,-4 9 1 16,-8 3-1-16,-4 3 1 0,-4 3 0 16,-5 3-1-16,-3 2 1 15,2 2-1-15,0-6 1 16,0 2-1-16,8-3 1 0,4-2 0 15,10-4 1-15,7-1 1 16,11-9 0-16,10 4-1 16,-1-5 1-16,5-3-1 15,-2 0 0-15,-2 0-1 0,-5 0-1 16,-8 1 0-16,-13 4 2 16,-5 8 0-16,-9 3-1 15,-19 3 1-15,-5 6-1 16,-8 1-1-16,-12 5-10 15,-2 1-71-15,0 2-5 16</inkml:trace>
  <inkml:trace contextRef="#ctx0" brushRef="#br0" timeOffset="103590.9266">10307 5527 348 0,'-10'-6'5'0,"-8"-2"5"0,2-1 4 15,0-6 3-15,-2 3 0 16,4-3 1-16,-4 3-1 0,1 3 0 16,17 9-4-16,0 0-5 15,-7 13-3-15,-1 15-2 16,-2 1-1-16,-2 9 0 0,-3 1 0 16,-3 4 0-16,1-1 0 15,-3-6 0-15,1-4-1 16,3-1 0-16,4-11-1 15,5-6 0-15,-1-1 0 0,8-13 0 16,0 9 1-16,15-9-1 16,9-4 1-16,10-11 0 15,5 0 1-15,5-2-2 0,6-3 0 16,3-2 0-16,-6 2-4 16,-3 5-5-16,-16 0-16 15,-6 5-58-15,-4 8-4 16</inkml:trace>
  <inkml:trace contextRef="#ctx0" brushRef="#br0" timeOffset="103749.7637">10238 5516 379 0,'0'0'2'16,"0"0"5"-16,0 15 1 0,0 5 2 15,2 7 1-15,3 11-1 16,7 9 2-16,2 5-4 15,12 15-33-15,2-4-49 0,2 0-5 16</inkml:trace>
  <inkml:trace contextRef="#ctx0" brushRef="#br0" timeOffset="104765.3072">13944 5861 344 0,'0'0'7'0,"0"0"3"15,0-10 5-15,0 10 1 16,-2-12-1-16,2 12 0 15,0 0 1-15,0 0-2 0,-13 0-5 16,5 12-3-16,1 6-4 16,0 1 0-16,-1 6-1 15,1-3 0-15,-1 3 0 16,1-5-1-16,7-3 0 0,0-2 0 16,0-6 0-16,10 2 0 15,-1-4 1 1,7-2 0-16,3-2 1 0,1 0 1 15,8-3-1-15,-2 0 0 16,0 2 0-16,2 3 0 16,1 0-1-16,-7 0-1 0,1 2-1 15,-3 3 0-15,-6 0 2 16,-1 0-1-16,-8-1 1 0,-5 3 0 16,0-1 0-16,-13 1 1 15,-1-3-1-15,-9 5 1 16,-2-2-2-16,-5-2 0 15,3 0-4-15,0-5-4 16,0 4-15-16,9-6-59 0,-2-3-2 16</inkml:trace>
  <inkml:trace contextRef="#ctx0" brushRef="#br0" timeOffset="104932.1755">14063 5786 393 0,'0'0'4'0,"0"0"0"16,22-14 2-16,1 1 0 15,11-1 1-15,14 1-4 0,14-2-20 16,16-5-53-16,-2 3-6 16</inkml:trace>
  <inkml:trace contextRef="#ctx0" brushRef="#br0" timeOffset="121607.9404">14580 7028 172 0,'0'0'8'15,"0"0"5"-15,0 0 4 0,-7-10 4 16,7 10 2-16,0 0 1 16,0 0-1-16,-8-10 0 15,8 10-6-15,0 0-4 0,5-2-4 16,8 2-2-16,1 0-1 15,9 0-1-15,9 0 2 16,11 0-1-16,6 0 0 16,13 2-1-16,13 1 1 0,12-3-2 15,14 0 0-15,19 0-1 16,7-5-1-16,15 2-1 16,12-4 0-16,6-1-1 15,13-2 1-15,4 0-1 16,4 0 0-16,1 1 0 0,2-2 0 15,-8 4 1-15,-5 0-1 16,-1-1 1-16,-6-1-1 16,-15 1 1-16,-11 4-1 0,-12 1 0 15,-19-2 1-15,-11 2-2 16,-21 1 1-16,-20 2-1 16,-13 0 0-16,-20 0-2 15,-11 0-3-15,-11 0-8 16,0 7-25-16,-8-1-35 0,-4 1-6 15</inkml:trace>
  <inkml:trace contextRef="#ctx0" brushRef="#br0" timeOffset="122425.1409">14744 8061 230 0,'0'0'4'0,"0"0"2"16,0 0 4-16,0 0 0 15,-9-5 4-15,9 5 2 16,-10-3-1-16,10 3 1 16,-11 0-4-16,11 0-1 15,0 0-1-15,5 11-2 16,11-4 0-16,9-3-2 0,13-1 2 16,18 0 0-16,18-3 1 15,23-3 0-15,20-7 0 16,21-5 0-16,22-2-1 15,21-1 0-15,10 0-1 0,12 7-2 16,1-4-1-16,2 8-1 16,-7 1-1-16,-6 2-1 15,-11 1 0-15,-8 3 0 16,-12 0 0-16,-14 0 0 0,-6 0-1 16,-13 0 1-16,-13 0 0 15,-12 0-1-15,-20-2 1 16,-16-3-1-16,-19 0 1 0,-13 0 0 15,-13 0 0-15,-13-3-2 16,-10 8-1-16,0-10-3 16,0 10-6-16,-12-10-10 15,12 10-27-15,-10-2-35 16,10 2-2-16</inkml:trace>
  <inkml:trace contextRef="#ctx0" brushRef="#br0" timeOffset="123142.6996">18171 6899 252 0,'0'0'7'0,"0"0"7"0,-1-10 5 16,1 10 0-1,0-11 4-15,0 11-2 0,0-9 2 16,0 9 0-16,-3 8-8 16,3 14-4-16,0 10-3 15,0 12-3-15,0 12-1 0,0 12 1 16,4 10 1-16,2 3 0 15,5 3-2-15,-2 3 1 16,-1-5-2-16,2-3 0 0,-3-2 0 16,-2-5 0-16,-2-11-1 15,-1-5 1-15,-2-8-1 16,0-5 1-16,0-9-1 0,0-7 0 16,-2-7 0-16,2-4-2 15,-3-7 1-15,3-9-1 16,-5 12-1-16,5-12-2 0,0 0-2 15,-13-1-4-15,5-10-11 16,7-9-43-16,-2 10-22 16,3-5-3-16</inkml:trace>
  <inkml:trace contextRef="#ctx0" brushRef="#br0" timeOffset="123264.4673">18098 7904 260 0,'0'0'3'15,"0"0"-1"-15,0 0-3 0,0 0-12 16,0 0-46-16,0 0-4 16</inkml:trace>
  <inkml:trace contextRef="#ctx0" brushRef="#br0" timeOffset="124445.4574">18126 6757 246 0,'0'0'8'0,"0"0"4"16,0 0 4-16,0 0 2 15,0 0 0-15,-9-3 1 16,9 3 0-16,0 0 4 0,0 0-6 16,13 3-3-16,4 2-3 15,13 1-2-15,8 0 0 16,11 3 1-16,9-7-2 0,8-2-1 16,7 0-1-16,4-2-1 15,0-3-2-15,-3-5-1 16,-1 2 1-16,-8 2-2 15,-8-3 0-15,-10 4 0 16,-10-2 1-16,-8 4-1 0,-8-2 1 16,-7 3 0-16,-14 2-1 15,11-5 1-15,-11 5 0 16,0 0-1-16,0 0 0 16,0 0-1-16,-8-3 0 15,8 3 0-15,-15 0-1 0,15 0 0 16,-15 10 1-16,10 3-1 15,-2 2 0-15,-1 2 1 16,4 5 0-16,1 6 0 0,-3 4 0 16,4 5 0-16,2 5 0 15,-2 2 0-15,2 6 1 16,0-3 0-16,0 8 0 0,0-4 0 16,0 2 0-16,0-3 1 15,0-3-1-15,2-1 0 16,0 1 0-16,4-4 0 15,-3-6-1-15,1 1 0 0,-1-7 0 16,-1 1 0-16,1-5 0 16,-3-4 1-16,0-1-1 15,0-7 0-15,0-1 1 16,0-3-1-16,0-11 2 16,0 15-2-16,0-15 0 0,0 0 0 15,-10 10 0-15,10-10 0 16,-13 2 0-16,13-2 0 15,-22 3 0-15,8-1 0 16,3-2 0-16,-8 3 0 0,4-3 0 16,-10 3 0-16,0-2-3 15,-5 2 2-15,-3-1-1 16,-9 4 1-16,-3-2-1 0,-7 1 0 16,-2 3 1-16,-3-1 0 15,-3 0 0-15,0 1 1 16,1 2-1-16,4-3 0 15,4 1 1-15,7 0-1 0,7-1 1 16,5-5-1 0,7 3 0-16,10-2-1 0,3-3-1 15,12 0-2-15,0 0-4 16,0 0-10-16,12 0-29 16,5-3-36-16,8 1-3 0</inkml:trace>
  <inkml:trace contextRef="#ctx0" brushRef="#br0" timeOffset="124592.7016">18209 7833 211 0,'0'0'0'0,"0"0"-5"0,6 3-20 15,4 4-30-15,-10-7-3 16</inkml:trace>
  <inkml:trace contextRef="#ctx0" brushRef="#br0" timeOffset="125927.16">18126 7991 298 0,'0'0'7'16,"0"0"4"-16,0 0 2 16,0 0 1-16,0 0 1 15,0 0 3-15,9-2 1 0,3-4 1 16,12 0-6-16,10-2-3 15,11-1-1-15,6-6-1 16,10 2-2-16,8-2-2 16,3 2 0-16,0 1-2 0,-4 2-2 15,-9 3 0-15,-8 2-1 16,-7 3 0-16,-5-1 0 16,-14 1 1-16,-2 2 0 15,-9 0 1-15,-2 0-1 16,-12 0 1-16,0 0-1 0,0 0 0 15,0 0 1-15,-12-3-1 16,0 3-1-16,-3 0-1 16,5 0 1-16,0 0-1 0,2 0 1 15,8 0-1-15,-9 0 0 16,9 0 0-16,0 0 0 16,0 0 1-16,0 0-1 15,0 0 1-15,0 0 0 0,0 0 0 16,9-4 0-16,-9 4 1 15,16-13-1-15,-4 6 1 16,1-5 0-16,1-2 0 16,2 2 0-16,-4-5 0 0,6 0 0 15,-6-3 1-15,2-3-1 16,-1-2 1-16,-2 0-1 16,3-6 0-16,-4-4 1 15,-1-3-1-15,-1-4 0 16,-3-2 0-16,0-5-1 0,-2-1 0 15,-3 0 1-15,-5 0-1 16,-3 2 0-16,-5 1 1 16,1-4-1-16,-1 4 0 0,1 3 1 15,-1-1-1-15,1 3 1 16,-3 0 1-16,8 0-2 16,-3 5 0-16,5 4 0 0,3 7 0 15,-1 1 0-15,-1 7 0 16,4 1 0-16,0 10 0 15,0 7 0-15,4-12 0 16,-4 12 0-16,0 0 0 16,0 0 0-16,0 0 0 0,0 0 0 15,0 0 0-15,0 0 0 16,3 9-2-16,-3-9 2 16,5 7 0-16,-5-7 0 15,0 0 0-15,0 10 0 16,0-10 0-16,0 0 0 0,-5 13 0 15,5-13 0-15,-18 7 0 16,4-2 0-16,-2-1 0 16,-3 2 0-16,-4-1 0 0,-2-2 0 15,-2-1-1-15,-13-2 1 16,3 2 0-16,-8-2 0 16,-5 0 0-16,-1 0-1 0,-12 0 1 15,3 0 0-15,1 0 0 16,2 0 0-16,-1-2 0 15,6 2 0-15,3-2 0 16,6-1 0-16,8 3 0 16,5 0 0-16,10-3 0 0,3 3-1 15,4-2 0 1,13 2 0-16,0 0 0 0,0 0 0 16,18 0 1-16,12 0-1 15,12 0 1-15,13 0 1 16,9 0-1-16,9-3 1 0,6 0 0 15,1-1-1-15,-6 1 0 16,-6 1 0-16,-11-3 0 0,-15 5 0 16,-10-2 0-16,-7 2 1 15,-13 0-1-15,-12 0 0 16,0 0 1-16,-9 0-1 16,-11 2 0-16,-10 3 0 15,0 0 0-15,-7-1 0 0,-5-1-1 16,-3 5 1-16,3-5-1 15,5 3 1-15,3 0-1 16,10-3 0-16,2-1-1 16,10 1-1-16,12-3 0 0,0 0-6 15,24 12-16-15,16-8-58 16,2-4-2-16</inkml:trace>
  <inkml:trace contextRef="#ctx0" brushRef="#br0" timeOffset="126989.2087">18269 6321 368 0,'0'0'6'0,"5"-19"3"16,1 4 1-16,-6-2 2 15,0-6 0-15,0 4 1 16,-6-9 1-16,-4 2-1 0,-7 6-4 15,-8 2-4-15,0 7-1 16,-5 2-2-16,-2 4 0 16,-7 5-1-16,1 10 0 0,-2 7 0 15,-2 11-1-15,-1 9 1 16,2 9-1-16,-2 14 1 16,3 10-1-16,-2 8-1 0,2 14 1 15,5 8-1-15,5 5 0 16,3 10 1-16,8-2 0 15,2 8 0-15,6-3 0 16,4 1 1-16,1-1-1 16,6 3 2-16,0 2 1 0,0-1 1 15,0-1 0-15,11-1 0 16,1-3 0-16,8-8-1 16,8-5 2-16,6-7-5 15,5-8 0-15,9-9 0 16,10-14 0-16,-3-7 0 0,5-12 0 15,4-6 0-15,-4-14 0 16,-3-10 0-16,-1-7 0 16,-6-3 0-16,-8-10 0 0,-4-6 0 15,-8-6 0-15,-6-7 0 16,-1-1 0-16,-6-1 0 16,-2-4 0-16,-6 2 0 0,2 0 0 15,-5-1 0-15,4 7 0 16,-3 1 0-16,-3 1 0 15,1 4 0-15,0 2 0 16,-2 1 0-16,-3 11 0 16,2-7 0-16,-2 7 0 15,0 0 0-15,0 0 0 0,0 0 0 16,0 0 0-16,0 0 0 16,0 0 0-16,0 0 0 15,0 0 0-15,0 0-10 16,0 0-14-16,0 0-37 15,-5-6-24-15,5 6-4 0</inkml:trace>
  <inkml:trace contextRef="#ctx0" brushRef="#br0" timeOffset="127377.9788">18220 8499 355 0,'0'0'8'0,"0"0"2"0,0 0 3 0,0 0-1 16,5 2 0-16,-5-2 3 16,9 0 0-16,4-2 0 15,-1-5-6-15,9-3-1 16,0-2-2-16,7-4 0 0,2 2-1 15,-1 1-1-15,4 1 0 16,-8 2-2-16,-3 8 1 16,-1-1 0-16,-9 6 0 0,-1 6 0 15,-6 6-3-15,1 5 0 16,-1 5 0-16,-3 0 0 16,3-1 0-16,0 3 0 15,0-3 0-15,3-3 0 16,-1-1 0-16,-2-8 0 0,5 1-6 15,-10-13-28-15,13 2-51 16,-4-4-3-16</inkml:trace>
  <inkml:trace contextRef="#ctx0" brushRef="#br0" timeOffset="128240.1522">18013 6370 285 0,'0'0'8'0,"0"0"4"0,0 0 5 16,0-14 0-16,0 14 2 15,0 0 2-15,5-10 1 16,-5 10 0-16,0 0-6 0,12-5-5 16,-4 5-2-16,4 3-2 15,4-1 0-15,1 1-2 16,5 4 1-16,6-5-2 15,-1 4 1-15,3-4-2 0,-2 2 0 16,1 0-1-16,-5-4 0 16,-1 2-1-16,-3 1 0 15,-5-3 0-15,0 0-1 16,-5 3 1-16,-10-3 0 0,13 2 2 16,-13-2-3-16,9-2 0 15,-9 2 0-15,10-18 0 16,-8 6 0-16,2-6 0 0,0-5 0 15,-4-6 0-15,0 1 0 16,0 2 0-16,-4-7 0 16,0 6 0-16,0 0 0 15,-4 4 0-15,1 4 0 16,0 4 0-16,4 2 0 0,3 13 0 16,-8-12 0-16,8 12 0 15,0 0 0-15,0 0-10 16,0 0-27-16,21 11-50 15,-17-4-3-15</inkml:trace>
  <inkml:trace contextRef="#ctx0" brushRef="#br0" timeOffset="128733.4824">17846 5056 354 0,'0'0'5'0,"0"0"2"16,0 0 2-16,-12 0 0 16,5 10 1-16,-8 9 2 15,0 8 0-15,-3 9 1 0,-1 8-4 16,1 10-1-16,6 6 1 16,4 2-1-16,5 0-1 15,6-8-2-15,13-4 0 16,3-6-1-16,8-9 0 15,6-10-2-15,-1-2-1 0,3-11 1 16,0-7-1-16,-5-5 1 16,-3-5-1-16,-3-10 1 15,-6-2-1-15,-11-8 1 16,-4 2-1-16,-6 4-1 16,-13-1 0-16,-12 12 0 15,-6 8 0-15,-7 8-2 0,2 12-4 16,4 11-18-16,10 10-57 15,2-2-4-15</inkml:trace>
  <inkml:trace contextRef="#ctx0" brushRef="#br1" timeOffset="136888.2688">4819 16654 39 0,'0'0'3'0,"0"0"-1"0,14 0 3 16,2 0 4-16,10 0 6 15,8 0-1-15,24 0 5 16,17 0-1-16,17 0 0 16,12 0-1-16,19 0-2 0,23 0-4 15,5 0-3-15,8-2-4 16,13 2 0-16,-1 0-2 16,13 0 0-16,6 0-1 15,1 0 2-15,-3 2-1 16,12 3-1-16,3 2 3 0,1-1-1 15,3-2-1-15,-13-1 1 16,-3 0 0-16,-5 2-1 16,-4-2 0-16,-23-2-1 15,-13-1 0-15,-19 3 0 0,-19-3 0 16,-16 0 2-16,-16 0-1 16,-21 0 2-16,-16 0 5 15,-11 0 2-15,-8 0 0 0,-8 0 1 16,-12 0 0-16,7 0-6 15,-7 0-9-15,0 0-26 16,0 0-35-16,0-10-8 16</inkml:trace>
  <inkml:trace contextRef="#ctx0" brushRef="#br1" timeOffset="137941.7989">9096 14487 324 0,'0'0'5'0,"0"0"3"0,0 0 2 15,0 0 0-15,0 0 1 16,0 0-1-16,0 0 1 0,0 13 0 15,-7-1-4-15,0 8-4 16,-6 2-1-16,0 5-1 16,-4 3 2-16,0-1-1 15,-9 1 0-15,4-3-1 0,-5 1 0 16,4-4 1-16,2-7-2 16,0 0 1-16,7-6-1 15,1-1-1-15,3-5 1 16,10-5 0-16,8 0 0 15,12 0 0-15,7 0 0 0,5-8 1 16,8 1 0-16,2 2 1 16,3-5 0-16,-1 5-2 15,-6 0 0-15,-1 2-5 0,-9 1-9 16,-3 2-28-16,-1 5-35 16,-9 0-5-16</inkml:trace>
  <inkml:trace contextRef="#ctx0" brushRef="#br1" timeOffset="138162.6318">9494 14608 409 0,'0'0'5'0,"0"0"2"16,0 0 0-16,0 0 0 0,0 0 1 15,2 8 0-15,-2 4 1 16,0 3 0-16,0 4-5 15,0 6-1-15,0 5-1 16,-2-3 0-16,2 3-3 0,0-3-9 16,0 1-32-16,2-9-41 15,1-1-2-15</inkml:trace>
  <inkml:trace contextRef="#ctx0" brushRef="#br1" timeOffset="140240.2239">4162 12631 63 0,'0'0'0'0,"0"0"1"16,0 0 2-16,0 0 0 16,10 0 3-16,-10 0-1 15,17-8 1-15,-2 7 0 16,-1-2 1-16,9-3-22 15,12 4-26-15,-4-2-2 0</inkml:trace>
  <inkml:trace contextRef="#ctx0" brushRef="#br1" timeOffset="141429.9732">2265 10198 310 0,'0'0'5'0,"0"0"3"16,0 0 2-16,-7-8 0 15,7 8-1-15,0 0 0 16,-13 0 1-16,13 0-1 16,-12 29-3-16,0-9-4 0,-1 9-1 15,-2 3-1-15,-5 8 1 16,0-1 0-16,0 0 0 16,0-6 0-16,0-3 0 15,6-3 0-15,2-13-1 0,-1-1-1 16,5 0 1-16,8-13 0 15,0 0 1-15,10 3-1 16,10-6 1-16,5-5 0 0,10-1 0 16,0-3 0-16,6 1 0 15,5-2-3-15,0 4-12 16,-5 6-44-16,-2-2-18 16</inkml:trace>
  <inkml:trace contextRef="#ctx0" brushRef="#br1" timeOffset="142056.2373">2488 10442 298 0,'0'0'4'16,"0"0"1"-16,0 0 0 16,0 0 0-16,8 0 2 15,-8 0-1-15,0 0 0 0,0 0 0 16,8 9-3-1,-8-9-1-15,6 8 0 0,-6-8 0 16,0 0 0-16,6 12 0 16,-6-12 0-16,0 0 2 15,0 0 0-15,0 0 2 0,0 0-1 16,0 0 0-16,0 0 1 16,0 0-3-16,0 0-3 15,0 0-2-15,10 0-3 16,-10 0-5-16,0 0-5 15,3-15-7-15,-3 15-8 0,0 0-1 16,1-9 2-16,-1 9 4 16,0 0 6-16,0-8 6 15,0 8 13-15,0 0 13 0,0-12 10 16,0 12 5-16,6-16 0 16,-6 16 0-16,4-14-4 15,2 3-6-15,-6 11-3 0,13-17-4 16,-4 12-2-16,7 1-4 15,-2-1-2-15,6 5-1 16,-3 0-1-16,6 2 0 16,-5 8 1-16,-3 5-1 0,-1 2 0 15,-6 5 1-15,-6 4 0 16,-2 1 0-16,-5 4 0 16,-10-1-1-16,-4 3-1 15,-4-7 1-15,0 3-1 16,-2-5 0-16,6-4-1 15,1-3 1-15,6-5 1 16,12-12 1-16,-2 10 1 0,14-13 1 16,13-6 0-16,19-6 0 15,12-4 1-15,14-12-7 0,24-11-61 16,5 10-14-16</inkml:trace>
  <inkml:trace contextRef="#ctx0" brushRef="#br1" timeOffset="142876.4305">4241 8450 251 0,'0'0'6'0,"0"0"3"0,0 0 3 15,-2-20 2-15,-1 5 2 16,1-10 2-16,-1-9 1 0,3-9 1 15,-2-16-4-15,2-8-2 16,0-16-3-16,0-15-3 16,0-16 0-16,2-20-3 15,1-9 0-15,-3-18-2 0,0-8 0 16,0-6-1-16,0-8 0 16,-3 3 0-16,-1 7-1 15,-7 15 1-15,-1 12-2 16,-6 17 0-16,1 22-2 0,0 20-5 15,5 31-16-15,4 16-55 16,6 17-2-16</inkml:trace>
  <inkml:trace contextRef="#ctx0" brushRef="#br1" timeOffset="143903.8274">11335 6587 240 0,'0'0'7'0,"0"0"5"15,-4-10 3-15,4 10 3 16,0-11 0-16,0 2 4 16,0-3 1-16,0-8 3 0,4 0-6 15,-4-13-3-15,0-6-3 16,0-12-2-16,0-14-1 15,-1-15-3-15,-4-16-2 16,-1-13-3-16,-3-13-1 0,-1-9-1 16,0-17-2-16,2-4 1 15,-2-1-2-15,6-3 1 16,1 4-1-16,3 6 2 16,0 13 0-16,5 11 0 15,0 21 1-15,0 17 0 0,-3 14 0 16,3 19 0-16,-5 15 0 15,0 14-2-15,0 4-1 16,0 18-1-16,0 0-8 16,0 0-13-16,0 25-57 0,0-5-2 15</inkml:trace>
  <inkml:trace contextRef="#ctx0" brushRef="#br1" timeOffset="144569.7598">7680 4830 354 0,'0'0'5'0,"0"0"2"16,0 0 1-16,0 0-1 0,0 0 1 15,0 0-2-15,0 0 1 16,0 0 1-16,-1 15-5 16,-4 7-2-16,-2 3 0 0,0 8 0 15,-6 1 1 1,1 3 0-16,-6 3 0 0,3-3 0 16,-3-6-1-16,2 1-1 15,3-11 0-15,3-3 1 16,0-4-1-16,5-4 0 0,5-10 0 15,0 0 1-15,15 3 0 16,8-9 0-16,7-6 1 16,7 0 0-16,4-5-1 15,7 0 1-15,-2 0 0 16,5 0-6-16,-6 4-10 0,-1-12-60 16,-4 20-5-16</inkml:trace>
  <inkml:trace contextRef="#ctx0" brushRef="#br1" timeOffset="145026.0754">8186 4964 383 0,'0'0'6'16,"-7"-7"1"-1,2-3 3-15,-3 3 1 0,-4-5 1 16,5-2 1-16,-3 0-1 15,4-6 1-15,4 3-5 16,7-1-3-16,13 1-3 0,4-1-1 16,11 4-1-16,1 1-1 15,1 5 1-15,-3 4-1 16,-2 4 1-16,-5 4-1 0,-5 7 1 16,-8 7 1-16,-7-1-2 15,-3-2 2-15,-2 4-2 16,0 1 0-16,-4 0 1 15,-1-1-1-15,0-3 0 0,5-1 0 16,0-1 1-16,0 1 0 16,7-5-1-16,5 2 1 15,6-4 0-15,1 2 1 16,2-3-1-16,1 1 0 0,1-3 0 16,-6-1 0-1,-2 2 0-15,-4-1 0 0,-8 4 0 16,-6 4 0-16,-10 1 0 15,-15 5 1-15,-4 2-1 16,-13-1 0-16,-2 2-4 0,-5-2-10 16,5-12-58-16,2 13-12 15</inkml:trace>
  <inkml:trace contextRef="#ctx0" brushRef="#br1" timeOffset="146255.0859">13880 7645 176 0,'0'0'5'0,"0"0"6"16,-16 0 1-16,16 0 6 15,0 0 3-15,0 0 0 16,-12-2 2-16,12-9 1 15,0-4-2-15,0-12-4 0,5-7-1 16,-3-14-4-16,3-16-1 16,0-18-3-16,3-17 0 15,-1-18-3-15,1-16-1 16,-1-19-1-16,-1-9-2 16,-6-10 0-16,0-2-1 0,-4-5 0 15,-5 0-1-15,-6 2-2 16,-3 2 0-16,0 8 1 15,1 8 1-15,8 4-2 0,-2 16 1 16,9 12 1-16,2 14 1 16,5 18 1-16,3 17 0 15,-1 15 0-15,0 10-1 16,1 16 2-16,-4 12 0 0,0 7-2 16,-2 3 0-16,-2 14 1 15,0-13-2-15,0 13-1 16,0 0-2-16,0 0-5 15,0 0-4-15,-10 0-15 16,5 10-36-16,5-10-18 0</inkml:trace>
  <inkml:trace contextRef="#ctx0" brushRef="#br1" timeOffset="146886.5874">12318 4439 317 0,'0'0'6'0,"0"0"2"0,0-12 3 16,0 12 2-16,0-10-2 15,0 10 2-15,0 0 0 16,0 0-1-16,0 4-4 16,-5 18-3-16,-5 3-4 0,0 8 0 15,-5 2 0-15,-3 4 1 16,-1 2-1-16,-6 0 1 15,0-4 0-15,5-5-1 16,-3-2 1-16,6-8-1 16,3-2 0-16,1-5 0 15,6-3-1-15,7-12 0 0,0 0 1 16,7 5-1-16,11-7 1 16,8-8-1-16,4 1 0 0,8-4 0 15,4-3 1-15,3-1-1 16,2 5-1-16,-4 0-2 15,-4-1-7-15,-4 8-22 16,2 4-45-16,-7-2-4 0</inkml:trace>
  <inkml:trace contextRef="#ctx0" brushRef="#br1" timeOffset="147224.8809">12721 4538 370 0,'0'0'4'0,"0"0"1"16,0 0 0-16,0 0-1 15,0 0 0-15,0 0 1 0,0 10 0 16,0 2 0-16,-3 3-4 16,-5 0 1-16,-2 3-1 15,-1 4 2-15,-2-3-1 0,-1 0-1 16,-4-3 1-16,2 0-1 15,-2-2 0-15,6-4 0 16,3-2-1-16,9-8 0 16,-12 11 0-16,12-11 0 0,5 0 0 15,9 0 0-15,11-4 0 16,0-3 1-16,12-1-1 16,1 1-1-16,1-1-2 15,1 1-9-15,-5-1-25 16,-13 3-38-16,1 5-6 15</inkml:trace>
  <inkml:trace contextRef="#ctx0" brushRef="#br1" timeOffset="147407.725">12807 4563 360 0,'0'0'5'0,"0"0"1"16,0 0-1-16,0 0 0 15,-7 9 3-15,7 4-1 16,0 7 1-16,0 7 1 15,7 9-4-15,6 5-1 0,-1 6 1 16,4 3-2-16,3 4-6 16,1 0-35-16,3-4-39 15,2-3-3-15</inkml:trace>
  <inkml:trace contextRef="#ctx0" brushRef="#br1" timeOffset="148676.4454">18103 6849 91 0,'0'0'6'16,"0"0"7"-16,0 0 6 16,0 0 6-16,0 0 1 15,0 0 3-15,0-10 1 0,2-2 2 16,8-3-3-16,-4-7-4 16,6-11-6-16,-4-6-4 15,-2-11-2-15,2-9-1 16,-3-10-3-16,-5-15-2 0,3-14-2 15,-3-11-3-15,-3-10-1 16,-6-9-2-16,5-8 0 16,-2-9-1-16,3 2 0 15,-2 0 1-15,2 4 0 16,3 5 0-16,0 8 0 0,0 12 1 16,0 8 1-16,3 11 1 15,-3 16 1-15,0 15-1 16,0 11-1-16,-3 14 1 0,-1 9-1 15,-1 10-1-15,1 8 0 16,4 12-1-16,0 0 0 16,0 0-2-16,-2 15-4 15,2 5-7-15,-2-1-24 0,-6 7-37 16,8 3-3-16</inkml:trace>
  <inkml:trace contextRef="#ctx0" brushRef="#br1" timeOffset="149404.1112">15821 4536 304 0,'0'0'6'0,"0"-11"2"16,0 11 5-16,1-14-1 0,-1 14-1 15,0-10 1-15,0 10 1 16,0 0 0-16,0 10-6 15,-7 10-2-15,-6 7-4 16,-4 5 0-16,-2 3 2 16,-6 4 0-16,-2-1-1 0,2-1 0 15,-3-8-1-15,7 1 1 16,0-10-1-16,7-2-1 16,3-6 0-16,11-12 1 0,-5 9-1 15,13-9 1-15,10 0-1 16,7-7 1-16,7 0 1 15,5 0-1-15,5-4 0 16,3 4-2-16,-1 2-8 16,-1 2-27-16,-3 2-40 0,-6 1-4 15</inkml:trace>
  <inkml:trace contextRef="#ctx0" brushRef="#br1" timeOffset="149756.1577">16214 4620 353 0,'0'0'4'0,"0"0"0"15,-4-4 1-15,4 4 2 0,-14 0-1 16,2 0 1-16,-3 1 0 16,0 10 0-16,-3-4-3 15,6 5-1-15,-1 3-1 0,4-3-1 16,4 3 1-16,5 2 1 15,6-2-1-15,10 3-1 16,6-4 2-16,3 1-1 0,5 0 0 16,-2 0 0-16,1 0-1 15,-1-3 0-15,-6-1 0 16,-5 3 0-16,-4-1 0 16,-10 4 0-16,-6-5 0 15,-12 6 0-15,-5-3 2 16,-10 2-5-16,-5-2-2 0,0 2-9 15,-9-3-30 1,6-3-35-16,3-10-5 0</inkml:trace>
  <inkml:trace contextRef="#ctx0" brushRef="#br1" timeOffset="149888.3103">16308 4578 313 0,'6'-3'2'15,"13"0"-1"-15,10 1-5 16,19-1-59-16,4-4-6 16</inkml:trace>
  <inkml:trace contextRef="#ctx0" brushRef="#br1" timeOffset="151298.982">18945 6788 162 0,'0'0'3'15,"0"0"3"-15,0 0 0 16,0 0-1-16,0 0 3 15,0 0 0-15,0 0 3 16,0 0 1-16,0 0-2 16,0 0-1-16,0 0 1 0,0 0-2 15,13-3 0-15,-3 3-2 16,3 0 0-16,-1 0-3 0,-3 0 0 16,7 0 1-16,-4 3 0 15,3-1 3-15,2 0 2 16,-2 1 2-16,13 0 2 0,-1-1 1 15,10 1 0-15,13-3 0 16,6 0-1-16,15 0-2 16,8-5-3-16,10-3-1 15,6 1-1-15,7-6-1 0,2 5-1 16,1 0 0-16,-6-1-1 16,-7 2 1-16,-7 2-2 15,-13 0 0-15,-12 2-1 16,-19 1 1-16,-7 2 0 15,-13-2 0-15,-10 2 0 0,-11 0-1 16,0 0 1-16,-8 0-1 16,-2 2-4-16,-2 0-5 15,-3 3-13-15,0-5-40 16,-3 10-18-16</inkml:trace>
  <inkml:trace contextRef="#ctx0" brushRef="#br1" timeOffset="152534.9004">19209 6842 271 0,'0'0'8'0,"0"0"0"15,0 0 2-15,-7-5-2 0,7 5 1 16,0 0 2-16,9 0 1 16,14 0 1-16,18 0-5 15,15-5-1-15,21 0 2 16,15-2 2-16,17-1-2 0,13 0-1 16,5 2 0-16,7 0-1 15,-10 2-1-15,-2 4-1 16,-15 0-2-16,-10 0 0 15,-15 4-1-15,-10-1 0 0,-17 0-1 16,-13-1 2-16,-15-2-1 16,-6 0 1-16,-12 0 0 15,-9 0-1-15,0 0 1 16,0-8-1-16,0 8 0 0,-12-7-1 16,2 2-2-16,0 3 1 15,0-2-1-15,0 2 1 16,0 0-1-16,1 2 0 15,9 0 0-15,-13-2 1 0,13 2-1 16,0 0 1 0,-10 0 0-16,10 0 0 0,0 0-1 15,0 0 1-15,0 0 0 16,0 0 1-16,0 0-1 0,0 0 1 16,0 0 0-16,0 0 0 15,0 0 0-15,0 0-1 16,12-11 1-16,1 4 0 0,6-5 0 15,6-3-1-15,3-2 1 16,9-8 1-16,-3 0 0 16,12-10 1-16,-2 1-1 15,1-8 1-15,-2-8 1 16,6 0-1-16,-9 1 0 0,0 5 1 16,-8 3-1-16,-4 8 1 15,-9 4-1-15,-1 9 1 16,-9 8-2-16,-9 12 1 15,0 0-2-15,8-9-1 16,-8 9 0-16,0 0-1 16,0 0-1-16,0 0 0 0,0 0 0 15,0 0 1-15,0 5-1 16,0-5 1-16,0 0 1 0,0 12 0 16,0-12 0-16,0 7 0 15,0-7 0-15,2 10 0 16,-2-10 1-16,18 10-1 0,0-2 0 15,12-7 1-15,7 5-1 16,17-3 1-16,9-1-1 16,16 4 1-16,8-5-1 15,12 2 0-15,5 0 0 16,3-1 0-16,-3 1 0 0,-1-1 0 16,-7 1 0-16,-6-1 0 15,-12-2 0-15,-9 0 0 16,-14 0 0-16,-11 0 1 15,-12 0-2-15,-9 0 1 0,-12 0-3 16,-11 0-3-16,0 0-7 16,-19 17-42-16,2-10-29 15,-2 6-2-15</inkml:trace>
  <inkml:trace contextRef="#ctx0" brushRef="#br1" timeOffset="153901.9236">18788 7850 246 0,'0'0'6'15,"0"0"0"-15,0 0 4 16,16-10 4-16,-2 6 1 15,14 1 2-15,12-5 2 0,8 1 0 16,18-1-2-16,14-4-1 16,14 0-3-16,11-6-3 15,9 2-1-15,7-3-2 16,4 0-1-16,7 1-1 0,-5 4-1 16,-10-1-1-16,-11 5-1 15,-12 2 0-15,-14 4-1 16,-18 2 0-16,-14-1-1 15,-16 3 1-15,-12 0 0 0,-7 0 0 16,-13 0 0-16,0 0 1 16,0 0-1-16,0 0 0 15,0 0 0-15,0 0 0 16,0 0-1-16,-11 9-1 0,11-9 0 16,0 0 0-16,-10 5 0 15,10-5 0-15,-2 10 0 16,2-10 0-16,0 13 1 15,2-7-1-15,3 2 1 16,1 4 0-16,4-1 0 0,-1 2 0 16,2-1 0-16,3 2-1 15,-2 1 1-15,3-2 0 16,-2 4 0-16,-3-2 0 0,5 0 0 16,-6 0 0-16,0-2 0 15,-5-4 1-15,1 1 0 16,-2 0 0-16,-3-10 0 15,2 12 1-15,-2-12-1 16,0 0 1-16,0 10 0 16,0-10 0-16,0 0-1 15,0 0 0-15,0 0 0 0,0 0 1 16,0 0-2-16,0 0 1 16,0 0-1-16,0 0 0 15,13 0-1-15,-1 0 0 16,8-3-1-16,8-2 1 15,14-2 0-15,12 2 0 0,11 0 0 16,17 0 1 0,10 3 0-16,15 2 1 0,7-3 1 15,6 3-1-15,4 0 1 16,0 0 0-16,0 0 0 0,-4-2-1 16,-11 0 0-16,-9-1 0 15,-11-5 0-15,-12 7 0 16,-15-5 0-16,-15 1 0 0,-12 3 1 15,-12-3 0-15,-11 3 1 16,-12 2-1-16,0 0-1 16,0 0 1-16,0 0-1 15,0 0-2-15,0 0 1 16,0 0-1-16,0 0-1 0,0 0 0 16,0 0 0-16,0 0 0 15,0 0-1-15,0 0 0 16,0 0 1-16,0 0-1 15,2 7 1-15,-2-7 0 16,0 0 0-16,0 0 1 0,0 0 0 16,0 0 1-16,0 0 0 15,0 0 0-15,0 0-1 16,0 0 2-16,0 0-1 0,0 0-1 16,10 0 1-16,-10 0 0 15,8 0-1-15,-8 0 0 16,17 0 1-16,-17 0-2 0,10-3-2 15,-10 3 0-15,15 0-4 16,-15 0-9-16,13-4-20 16,-4 4-44-16,-9 0-3 15</inkml:trace>
  <inkml:trace contextRef="#ctx0" brushRef="#br1" timeOffset="154353.8713">22443 7107 375 0,'0'0'4'0,"0"0"1"15,0 0 0-15,-7 0 0 0,7 0 0 16,-13 3 1-16,4 7 1 16,-2 2-1-16,4 5-2 15,-1 3-2-15,4 1 2 16,1 8 0-16,3-8 0 0,5 4 1 16,5-3 0-16,8-4 0 15,1-8 1-15,3-5 0 16,3-5-1-16,1-3 0 15,-10-9 0-15,2-6-2 0,-6-9 0 16,-6 1 0-16,-6-7-1 16,-13 1-1-16,-6-1-1 15,-4 7 0-15,-4 5 0 16,-6 4 0-16,4 4-1 16,3 8-1-16,4 5 0 0,3 5-3 15,8 6-4-15,11-11-13 16,-5 15-61-16,10-5 0 15</inkml:trace>
  <inkml:trace contextRef="#ctx0" brushRef="#br1" timeOffset="155096.415">22582 6356 280 0,'0'0'8'0,"0"0"5"16,0 0 2-16,0 0 2 16,0 0 1-16,0 0 1 0,0 0 2 15,0 0-1-15,0 0-6 16,0 0-6-16,0 0-1 15,0 0-1-15,0 0-2 16,0 0 0-16,0 0-1 16,0 0-2-16,0 0 1 0,0 0-1 15,0 0 0-15,0 0-1 16,0 0-1-16,0 0 1 16,0 0-1-16,0 0 1 0,0 0-1 15,0 0 1-15,0 0 0 16,0 0-1-16,0 0 2 15,0 0-1-15,0 0 0 0,0 0 1 16,0 0 0-16,0 0 0 16,0 0 0-16,0 0-1 15,0 0 0-15,0 6 1 16,0-6-1-16,-5 24-1 0,-9 1 2 16,-2 9-2-16,-3 7 1 15,-3 5-1-15,-6 6 1 16,-2 7 0-16,3-3 0 15,2-8-1-15,6-3 0 16,5-8 1-16,5-5 0 16,3-4-1-16,6-8 1 0,3-5-1 15,4-8 1-15,12-4-2 16,0-3 0-16,1-3-2 16,2-4-2-16,-2-3-4 0,0-2-7 15,-2 2-15-15,-1 5-46 16,-4-4-4-16</inkml:trace>
  <inkml:trace contextRef="#ctx0" brushRef="#br1" timeOffset="155471.4335">22453 7187 111 0,'0'0'3'0,"0"0"-1"0,0 0-1 15,0 0 0-15,0 9 1 16,0-9-2-16,0 0-5 16,2 11-8-16,-2-11-6 0,5 6-2 15,-5-6 1 1,6 14 0-16,-6-14-1 0</inkml:trace>
  <inkml:trace contextRef="#ctx0" brushRef="#br1" timeOffset="155803.7499">22468 7265 24 0,'0'0'33'16,"0"0"4"-16,0 0 2 15,0-17-1-15,5 0 2 16,0-7-1-16,0-12-16 16,2-6-3-16,4-13-1 0,-6-4 0 15,-3-18-2-15,0-7-3 16,-2-16-1-16,-2-8-1 15,-3-16-3-15,0-7 0 16,-3-11-3-16,6 2 0 0,2-6-1 16,0-4 1-16,0 10-2 15,4 1 2-15,5 9-2 16,-4 14-1-16,2 12 1 16,-2 11-2-16,-5 10 1 0,4 17-2 15,-4 6 1-15,4 14-2 16,-4 10 1-16,2 7-1 15,1 7-1-15,1 7 1 16,1 2-1-16,-5 13 0 16,7-9 0-16,-7 9-2 15,0 0-3-15,0 0-11 0,9-7-37 16,-9 7-27-16,0 9-3 16</inkml:trace>
  <inkml:trace contextRef="#ctx0" brushRef="#br1" timeOffset="156456.1868">20277 4296 361 0,'0'0'7'16,"0"0"2"-16,0-11 2 16,0 11-1-16,0 0 1 15,-9 0 1-15,9 0 0 0,-23 20 0 16,14 7-5-16,-12 3-4 15,5 8-1-15,-7 3 0 16,-5 6 0-16,3-4-1 16,1 1 0-16,-1-6 0 15,-4-2-1-15,3-3 2 16,1-6-1-16,-2 0 0 0,4-10 1 16,7 1-2-16,4-6 2 15,12-12-1-15,0 10 1 0,12-10-2 16,13-5-1-16,7-3 2 15,10-1-1-15,8-3 0 16,2-1 0-16,0 3 0 16,0-2 0-16,-5 5 0 0,-9 2 1 15,-6-1-2-15,-7 5 0 16,-10 1-3-16,-2 0-8 16,-13 0-27-16,0 0-43 15,0 12-3-15</inkml:trace>
  <inkml:trace contextRef="#ctx0" brushRef="#br1" timeOffset="156820.3744">20656 4347 421 0,'0'0'3'16,"0"0"0"-16,0 0-1 0,-2 0 1 15,-8 12-1-15,-1 3 2 16,-1 8-1-16,-3 4 1 16,3 10-4-16,2 0 2 15,2 8-1-15,6-6 0 0,2-1 1 16,6-3 0-16,13-8-1 16,1-3 1-16,1-9 1 15,2-2-1-15,0-8 2 16,-1-5-1-16,-5-3 1 15,-1-7-1-15,-9-4 0 0,-5-4-1 16,-4-2 0-16,-8 3-1 16,-8 2 0-16,-7 3-1 15,-4 7-1-15,-1 5-1 16,-3 5-7-16,1 5-38 0,10 7-36 16,4 2-3-16</inkml:trace>
  <inkml:trace contextRef="#ctx0" brushRef="#br2" timeOffset="164797.7849">4641 14335 250 0,'0'0'6'16,"0"0"4"-16,0 0 3 15,0 0 0-15,0 0 2 16,0 0-1-16,0 0-1 16,0 0 0-16,0 0-5 0,-7 8-3 15,7 7-3-15,0 7 1 16,0 6-3-16,0 6 4 15,2 7 0-15,3 8-1 16,1 0 1-16,1 0 0 0,0 6-2 16,0-1 1-16,2 1 0 15,-4 2 1-15,-1 2-2 16,1-2 2-16,0 5-1 16,-3-3 0-16,1-2 0 15,-1-2-1-15,2 0 1 0,-2-3-1 16,0 0-1-16,1-5 0 15,-1 2 0-15,1-4 0 0,-3 0 0 16,2-2 0-16,-2 0 0 16,0-1-1-16,0-4 1 15,0 1 1-15,-2-2-1 16,2-3 1-16,-3 2-1 16,1-2 1-16,-1 3 0 0,1-2 1 15,2 2 0-15,0-2 0 16,0 5 0-16,0-3 0 15,0 2 0-15,0 1 0 16,0-3-1-16,0-2 0 0,0 2-1 16,2-3 0-16,1-1 0 15,-3-3 0 1,2-3 0-16,1 2 0 0,-1-3 0 16,0 1 0-16,1-3 1 0,-1 1-1 15,3 3-1-15,1-4 2 16,-4-2 0-16,1 3-1 15,1 0 0-15,-1-5 0 16,2 0 0-16,-3-3 1 0,1-3 0 16,-1 1-2-16,-2-1 1 15,0-5-1-15,0-9 1 16,2 15-1-16,-2-15 1 16,0 8-1-16,0-8 1 15,0 0 1-15,0 0 1 0,0 0-1 16,0 0 1-16,0 0-1 15,0 0 1-15,0 0-2 16,0 0 1-16,-2-8-2 0,2 8 0 16,-5-12 1-1,5 12-2-15,-5-15 1 0,3 7 0 16,-1-7-1-16,-1-2 1 16,1-3-1-16,3-5 0 15,-2-5 0-15,2-4 0 0,0 0 0 16,0-10 0-16,0 3 0 15,0-4 1-15,0 1-1 16,0-3 1-16,0 0 0 0,0 0 0 16,-4-6 1-16,2 2-2 15,0-2 1-15,-3 2 0 16,0 1 0-16,0-1-1 16,3 2 1-16,-1 3 0 0,-1 1 0 15,0 6 0-15,2-3 1 16,2-1 0-16,-3 4 0 15,1-2-1-15,2 0 1 0,-2-1-1 16,-1 0 1 0,1 7 0-16,2-4-1 0,-3 4 1 15,3 1-1-15,-2-1 1 16,2 1 0-16,0 3 0 16,-2 2 0-16,2-4 0 15,-3 3 0-15,1 1-1 0,2-1 2 16,0-2-2-16,0 2 0 15,-4-5 0-15,4 2 0 16,0 4 0-16,0-2 0 0,-2 1 0 16,2-3 0-16,-3 6 0 15,3-4 0-15,-2 5 0 16,0-1 0-16,-1 2 0 16,1-2 0-16,0-1 0 0,-3 4 0 15,2-1 0-15,1 3 0 16,2-3 0-16,-6 2 0 15,3 1 0-15,3 5 0 16,-2-5 0-16,0 2 0 16,0 2 0-16,2 4 0 0,-4-1 0 15,4 5 0-15,-1-2 0 16,1 12 0-16,-3-13 0 16,3 13 0-16,-2-10 0 15,2 10 0-15,0 0 0 0,-3-11 0 16,3 11 0-16,0 0 0 15,0-12 0-15,0 12 0 16,-2-7 0-16,2 7 0 0,0-10 0 16,0 10 0-16,-3-12 0 15,3 12 0-15,0-7 0 16,0 7 0-16,0 0 0 16,-3-10 0-16,3 10 0 0,0 0 0 15,0 0 0-15,0-12 0 16,0 12 0-16,0 0 0 15,-3-10 0-15,3 10 0 16,0 0 0-16,0 0 0 0,-4-10 0 16,4 10 0-1,0 0 0-15,0 0 0 0,0 0 0 16,0 0 0-16,0 0 0 16,0 0 0-16,0 0 0 15,0 0 0-15,0 0 0 0,-10 15 0 16,0 0 0-16,0 4 0 15,-4 3 0-15,-6 5 0 16,2 1 0-16,-2-1 0 0,3-2 0 16,0-3 0-16,1-4 0 15,7-4 0-15,4-3 0 16,5-11 0-16,-8 9 0 16,8-9 0-16,0 0 0 0,0 0 0 15,0 0 0-15,0 0 0 16,0-12 0-16,6 0 0 15,1-8 0-15,0-3 0 16,5 1 0-16,1-5 0 0,-3 2 0 16,3-2 0-16,-1 2 0 15,-4 5 0-15,2 1 0 16,-3 3 0-16,-5 6 0 16,-2 10 0-16,5-14 0 15,-5 14 0-15,0 0 0 0,0 0 0 16,0 0 0-16,0 0 0 15,0 0 0-15,15 2 0 16,-10 8 0-16,5 5 0 0,2 0 0 16,1 7 0-16,4 0 0 15,3 2 0-15,-2 0 0 16,-2 1 0-16,2-1 0 16,-1-6 0-16,-1 1 0 0,-2-5 0 15,-3 3 0-15,1-8 0 16,-5 1 0-16,-7-10 0 15,13 5 0-15,-13-5 0 16,0 0 0-16,0 0 0 0,0 0 0 16,7 12 0-16,-7-12 0 15,3-7-67-15,-3 7-25 16</inkml:trace>
  <inkml:trace contextRef="#ctx0" brushRef="#br2" timeOffset="165500.0708">4739 13865 386 0,'0'0'6'15,"0"0"2"-15,-11-11 3 0,11 11 2 16,0 0 1-16,-9-12 1 16,9 12 1-16,-3-12-1 15,6 3-4-15,6-2-2 0,11 1-4 16,8-2-3-16,2 3-2 15,7-4 0-15,-1 3 0 16,5 2 0-16,-6 3 0 16,-3 3 0-16,-7 2 0 0,-8 0 0 15,-4 7 0 1,-6 4 0-16,-7 6 0 0,-2 3 0 16,-13 5 0-16,-5-1 0 15,-7 6 0-15,-1 2 0 16,-6-2 0-16,1 0 0 0,6-8 0 15,2 0 0-15,5-7 0 16,5 0 0-16,7-6 0 16,8-9 0-16,-2 12 0 0,10-9 0 15,14-3 0-15,4 0 0 16,10-4 0-16,9-4 0 16,2-2 0-16,5 0 0 15,1 0 0-15,-7 1 0 0,0 1 0 16,-12 3 0-16,1 5-2 15,0 0-86-15,-15 3-3 16</inkml:trace>
  <inkml:trace contextRef="#ctx0" brushRef="#br2" timeOffset="166587.8127">4783 16605 270 0,'0'0'5'15,"0"0"3"-15,0 0 1 0,0 0 2 16,0 0-2-16,0 0 1 16,0 0 0-16,0 0 1 15,0 0-5-15,10 10 0 16,3-1 0-16,11 1 1 0,9 0 1 16,13 2 2-16,19-2 0 15,13-2 0-15,19-6 0 16,15 1-1-16,17-3-1 15,13-3-1-15,17-3-2 16,12-3-2-16,8-3 1 0,15 3-1 16,6 1-1-16,18-2 1 15,8 3-1-15,8-1 0 16,5 6 1-16,9-1 0 16,0 3 0-16,1 0-1 15,-1 0 0-15,-7 0 0 0,-7 0-1 16,-10 0 0-16,-13 0 0 15,-19 0 0-15,-13 0 0 0,-20-3 0 16,-18 2-1-16,-19-2 1 16,-22 1 0-16,-19 2-1 15,-13-3 1-15,-21 3 1 16,-15-3 0-16,-12 3 0 16,-5 0 0-16,-15 0 0 0,0 0 0 15,0 0 0-15,0 0 0 16,0 0-1-16,0 0 0 15,0 0 0-15,-5-1-1 16,5 1 1-16,0 0-1 0,-10 0 0 16,10 0-1-1,0 0 1-15,0 0-2 0,0 0 1 16,0 0-3-16,0 0-2 16,0 0-4-16,0 0-8 15,-5-11-10-15,5 11-55 0,0 0-5 16</inkml:trace>
  <inkml:trace contextRef="#ctx0" brushRef="#br2" timeOffset="167037.7404">10295 16349 384 0,'0'0'2'16,"0"0"1"-16,0 0-1 0,0 0 1 16,0 0 1-16,0 0 1 15,2 9 1-15,-2-9 3 16,12 17-1-16,4-7 0 0,3 2 0 15,6 0 1-15,5 3 0 16,7-3-3-16,0 3 0 0,1-3-3 16,-1-1-1-16,-7 1-1 15,-6 3 0-15,-6-3 0 16,-13 5 0-16,-9 2 1 16,-9 5-2-16,-12 1 3 15,-5-1-1-15,-5 3 1 16,-2 0-1-16,0-4 1 0,-1 1-2 15,8-6 0-15,4-6 1 16,10 0-4-16,1-3-2 16,15-9-6-16,-7 9-17 15,7-9-58-15,7 0-1 16</inkml:trace>
  <inkml:trace contextRef="#ctx0" brushRef="#br2" timeOffset="167529.6546">10928 16469 415 0,'0'0'4'16,"0"0"3"-16,-10-6 1 16,10 6 1-16,0 0 2 15,-9-7 0-15,9 7 1 16,-3-11-1-16,3 11-4 0,10-9-2 15,7 6-2-15,11 3-1 16,2 0-2-16,7 3 0 16,0 6-1-16,0 8 1 15,-5 0-1-15,-2 7 0 16,-17-2 0-16,-10 8-1 16,-9-2 2-16,-11-4 1 0,-8 1-1 15,-5-3 1-15,0-4 0 16,3-6 1-16,3-2-1 15,6-7 2-15,3-3-2 0,10-10 1 16,5-3-2-16,8-7 0 16,9-7 0-16,8-1-2 15,0-3 1-15,5 0 0 0,0 5 0 16,-5 4-1-16,-4 4 0 16,-3 9 0-16,-8 6 1 15,-1 3-1-15,-3 6 0 16,-1 8 1-16,2 1 0 0,3 2 0 15,5 2 2-15,0 0-1 16,10 2-7-16,2-8-16 16,3-1-62-16,7-5-1 15</inkml:trace>
  <inkml:trace contextRef="#ctx0" brushRef="#br2" timeOffset="168599.8119">4900 16795 287 0,'0'0'5'16,"0"0"2"-16,0 0 1 0,0 0 2 16,0-7 1-16,0 7 2 15,7-20 0-15,6 2 2 16,6-6-3-16,9-11-2 16,12-7-3-16,12-5 0 0,13-10 0 15,14-7-1-15,11-11-1 16,12-2-1-16,7-1-1 15,6-7 1-15,7-4 0 0,2 0-2 16,0-5 0-16,-2 2 0 16,-3-2-1-16,-2 2 1 15,-9 0-1-15,-2 9 1 16,-9 1-1-16,-12 10 0 16,-9 3 0-16,-9 9 1 15,-12 8 2-15,-8 7-1 0,-7 11 1 16,-8 4 0-16,-7 5 0 15,-4 5 0-15,-5 5-1 16,0 3-1-16,-4 5 0 0,0-3-1 16,1 2-1-16,-6 4 0 15,3 1 0-15,-10 3 0 16,13-3 0-16,-13 3 0 16,0 0 0-16,0 0 1 0,0 0-1 15,0 0 0-15,0 0 1 16,0 0 0-16,0 0 0 15,0 0 0-15,0 0 0 16,0 0 0-16,0 0 0 0,0 0 0 16,0 0 0-16,0 0 0 15,0 0-1-15,0 0 0 16,0 0-2-16,0 0-4 16,0 0-3-16,0 0-6 15,0 0-14-15,4 6-33 0,-4-6-24 16,0 0-4-16</inkml:trace>
  <inkml:trace contextRef="#ctx0" brushRef="#br2" timeOffset="168965.0764">6973 14806 337 0,'0'0'6'0,"0"0"3"16,0 0 0-16,0 0 1 16,0 0 2-16,0 0 0 15,0 0 2-15,13-5 0 16,4-2-5-16,6 2-3 0,4-2 1 16,3-1-1-16,2 0-2 15,0 4 0-15,-4 4-2 16,-6 0 0-16,-2 7-1 0,-5 6 0 15,-5 0 0-15,-5 11 1 16,-5 0-1-16,0 1 1 16,-3 3-1-16,-2-1 1 0,-2-3-1 15,-1-1 0-15,-2-3-3 16,5-2-4-16,3-6-7 16,2 0-20-16,0-12-49 15,0 12-2-15</inkml:trace>
  <inkml:trace contextRef="#ctx0" brushRef="#br2" timeOffset="169448.8949">7248 14347 391 0,'0'0'3'0,"0"0"1"0,0 0-1 16,0 0 0-16,-9 0 0 16,9 0 1-16,-2 12-1 15,2 2 1-15,0 1-3 16,5 2 1-16,4-2 0 0,2 2 2 16,6-7 1-16,3-6 1 15,3-1 0-15,-4-3 2 16,6-4 0-16,-2-7 0 0,-7-1 0 15,2-5 0-15,-6 0-1 16,-4-1-1-16,-3 2 0 16,-2 2-2-16,-3 4-2 15,0 10 0-15,0-7-2 16,0 7-2-16,0 10 1 16,0 2-1-16,7 8 1 0,3 1-1 15,2 3 1-15,3 3 1 16,0-3 0-16,0 5 0 15,0-8 1-15,-3 2-1 0,-1-7 1 16,-9 4 1-16,-4-2-1 16,-14 0 1-16,-11-1 0 15,-10 0-2-15,-6 3 0 16,-8-3-3-16,3 9-31 0,1-9-50 16,4-5-4-16</inkml:trace>
  <inkml:trace contextRef="#ctx0" brushRef="#br1" timeOffset="175831.1498">4411 12593 157 0,'0'0'5'15,"0"0"3"-15,0 0 2 0,0 0 4 16,-9-2 2-16,9 2 2 15,0 0 3-15,0 0 0 16,0 0-2-16,0 0-1 16,0 0-1-16,0 0-2 0,0 0-2 15,0 0-2-15,0 0 0 16,0 0 0-16,0 0-3 16,0 0 0-16,6-4 0 15,-6 4-1-15,0 0 0 0,0 0 0 16,0 0 1-16,0 0-3 15,0 0 1-15,0 0 0 16,0 0-2-16,0 0 0 16,0 0 0-16,0 0-2 0,0 0 0 15,0 0-1-15,0 0 0 16,0 0-1-16,0 6 0 16,-2 5 0-16,-7-2 0 15,-1 9 1-15,-1 5-1 0,-5-1 0 16,0 7 1-16,-7 4 1 15,-2 4 0-15,-5 6 1 16,-5 1 0-16,1 3 0 16,-7 2 0-16,1 2 0 0,-1 2 0 15,-2-1-1-15,1 3-1 16,3-6 0-16,-2 4 0 16,4-4 0-16,3 1 0 15,-1-6-1-15,3 4 1 16,-1-7 0-16,6-2 1 0,-3 2-1 15,3-7 1-15,2-1-2 16,2-8 0-16,6 1 0 16,-1-4 0-16,6-4 0 0,2 0 0 15,0-3 0-15,3-3 0 16,2-2 0-16,0-1 0 16,5-9 0-16,-10 13 0 15,10-13 0-15,0 0 0 0,-12 9 0 16,12-9 0-16,0 0 0 15,0 0 0-15,0 0 0 16,0 0 0-16,0 0 0 16,0 0 0-16,0 0 0 0,0 0 0 15,0 0 0 1,0 0 0-16,0 0-11 0,0 0-13 16,2-14-40-16,-2 14-25 15,10-8-4-15</inkml:trace>
  <inkml:trace contextRef="#ctx0" brushRef="#br1" timeOffset="176332.851">3476 13583 373 0,'0'0'5'0,"0"0"3"15,0-8 1-15,0 8 1 16,0 0 0-16,0-12 0 16,0 12 0-16,0 0 1 15,0 0-4-15,4 12-1 0,-4 6-2 16,0 3-2 0,0 6 2-16,-4 7-1 0,-4 0 1 15,0 3 0-15,-1-3-1 16,-1-1 0-16,-3-4-2 15,3-3 1-15,3-7-2 0,2-6 1 16,1-4 0-16,4-9 0 16,0 0 1-16,12 0 0 15,4-2 1-15,7-13 0 0,4 1 0 16,6-4 1-16,1 0-2 16,4-2-2-16,-3 3 0 15,-3 3 0-15,-4-1 0 16,-7 7 0-16,-3 1 0 0,-6 5 0 15,-12 2 0-15,13-5 0 16,-13 5 0-16,0 0 0 16,0 0 0-16,0 0 0 15,0 0 0-15,0 5 0 16,0-5 0-16,0 0-3 16,-10 9-13-16,10-9-40 15,-5 11-32-15,5-11-3 0</inkml:trace>
  <inkml:trace contextRef="#ctx0" brushRef="#br1" timeOffset="177164.6941">3217 14202 360 0,'0'0'6'16,"0"0"4"-16,-10 0 2 15,10 0 1-15,0 0 1 16,-7 2 1-16,7-2 1 0,0 0 2 16,0 0-4-16,17-2-3 15,5-5-1-15,6-5-1 16,6-2-6-16,7 2-3 16,1-6 0-16,2 4 0 15,-6 1 0-15,-3 1 0 0,-8 8 0 16,-8-1 0-16,-6 5 0 15,-13 0 0-15,8 12 0 0,-13 5 0 16,-8 0 0-16,-6 12 0 16,-9 0 0-16,-2 5 0 15,-2 0 0-15,-3 2 0 16,1-7 0-16,4 2 0 0,5-5 0 16,5-6 0-16,5 0 0 15,4-8 0-15,9-5 0 16,2-7 0-16,11 0 0 15,2-2 0-15,11-8 0 0,3-2 0 16,8-5 0-16,2-3 0 16,0-1 0-16,6 4 0 15,-5 0 0-15,-2 0 0 16,-4 5 0-16,-7 2 0 16,-4 2 0-16,-5 6 0 0,-5-1 0 15,-11 3 0-15,10-3 0 16,-10 3 0-16,0 0 0 15,0 8 0-15,0-8 0 16,-5 10 0-16,5-10 0 0,-11 17 0 16,2-9-24-16,9-8-66 15,-5 10-3-15</inkml:trace>
  <inkml:trace contextRef="#ctx0" brushRef="#br1" timeOffset="181881.569">4378 12500 238 0,'0'0'4'16,"0"0"3"-16,0 0 1 16,0 0 3-16,0 0 2 15,0 0 2-15,0 0 1 0,0 0 4 16,0 0-2-16,0 0 1 15,0 0-1-15,0 0-2 16,0 0-1-16,0-15 0 16,3 2-1-16,-1-1-1 15,2-6-3-15,-1-9 0 0,0-9-1 16,-3 1 0-16,4-16-2 16,-4-7-1-16,0-15-6 15,0-5 0-15,-4-11 0 16,4-6 0-16,-6 4 0 15,5-7 0-15,-7 8 0 0,6 6 0 16,-7 9 0-16,2 7 0 16,0 16 0-16,-2 3 0 15,0 10 0-15,0 4 0 0,4 10 0 16,-2 4 0-16,0 3 0 16,6 6 0-16,-2 4 0 15,3 10 0-15,-2-10 0 16,2 10 0-16,0 0 0 15,0 0 0-15,0 0 0 0,0 0 0 16,0 0 0-16,0 0 0 16,0 0 0-16,0 0 0 15,0 0 0-15,0 0 0 0,0 0 0 16,0 0 0-16,0 0 0 16,0 0 0-16,0 0 0 15,0 0 0-15,0 0 0 0,0 0 0 16,0 0 0-16,0 0 0 15,0 0 0-15,0 0 0 16,0 0 0-16,0 0 0 16,0 0 0-16,0 0 0 0,-5-9 0 15,5 9 0-15,0 0 0 16,0 0 0-16,0 0 0 16,0 0 0-16,0 0 0 15,-5 7 0-15,3 5 0 16,-3 3 0-16,-3 5 0 15,-2-1 0-15,3 7 0 0,-4-4 0 16,-1 0 0-16,5-6 0 16,0 0 0-16,-1-4 0 15,8-12 0-15,-8 10 0 0,8-10 0 16,0 0 0-16,0 0 0 16,0-10 0-16,3-7 0 15,2 0 0-15,3-8 0 0,1-4 0 16,1-2 0-16,-3 2 0 15,4 2 0-15,-1 0 0 16,-3 8 0-16,1 3 0 16,-6 3 0-16,-2 13 0 0,5-9 0 15,-5 9 0-15,10 0 0 16,-10 0 0-16,18 16 0 16,-6-1 0-16,3 0 0 15,2 0 0-15,3 3 0 16,3-1 0-16,-4 0 0 15,6 0 0-15,-7-2 0 0,6-15-72 16,-4 13-18-16</inkml:trace>
  <inkml:trace contextRef="#ctx0" brushRef="#br1" timeOffset="194547.2488">4353 10531 315 0,'0'0'8'0,"0"0"3"16,0 0 3-16,0-12 3 15,0 12 3-15,3-11 0 16,-2-2 1-16,5 1 0 0,-2 3-6 16,5-4-5-16,2 3-2 15,4 1-2-15,6 9-2 16,-1 0-2-16,-1 0 0 0,4 9 0 15,-1 4-1-15,-4 6 0 16,-1 1-1-16,-2 2 1 16,-7 6 0-16,-6-1-1 15,-2-2 1-15,0-1 0 0,-5-4 0 16,0 0 0-16,0-7 1 16,0-3-1-16,5-10 1 15,-10 2 0-15,8-7-2 16,2-10 0-16,0-10 0 0,0-5 0 15,5-4 0 1,-1-11 0-16,7 0 0 0,-4 1 0 16,3-1 0-16,-4 8 0 15,3 6 0-15,-2 3 0 16,-4 8 0-16,2 12 0 0,-5 8 0 16,0 0 0-16,6 8 0 15,-3 9 0-15,0 4 0 16,5 1 0-16,2 5 0 0,-1-3 0 15,4-1 0-15,4-5 0 16,1-4 0-16,4-6 0 16,6-4 0-16,-2-4-8 15,10-21-52-15,1 16-27 16,-7-2-2-16</inkml:trace>
  <inkml:trace contextRef="#ctx0" brushRef="#br1" timeOffset="196269.0485">2496 12768 189 0,'0'0'7'0,"0"0"4"15,-10-3 5-15,10 3 5 16,0 0 2-16,-10-3 0 0,10 3 1 15,0 0 0-15,0 0-5 16,0 0-4-16,0 0-2 16,0 0-4-16,12 0-2 15,4 0 0-15,4 3 1 0,6-3 0 16,10 0 0-16,-1 0-1 16,4 0 1-16,11-5-2 15,-1 0-1-15,3-2 0 16,4 0-2-16,1-1 0 15,3-2 0-15,2 2-1 0,2-2-1 16,-2 1 0-16,3-2-1 16,-3 4 1-16,0 0 0 15,0-3-1-15,-2 0 1 16,1 0-1-16,-3 0 1 0,0-2-1 16,-1 2 1-16,-5 0 0 15,0 0-1-15,-2 0 0 16,-6 0 1-16,-1 3-1 0,-1-1 1 15,-2 1-1-15,-3 2 0 16,-2-2 0-16,-1 2 0 16,-3 0 0-16,1-2 1 15,-7 2-1-15,0 1 0 0,0 2 0 16,-6-2 0-16,1 1 0 16,-3 0 0-16,0 1 0 15,-4-1 0-15,0 3 0 16,-1-3 0-16,1 1 0 0,-3 2 0 15,-1-2 0-15,2 2 0 16,-11 0 0-16,12-2 0 16,-12 2 0-16,12 0 0 15,-12 0 0-15,0 0-1 16,0 0 1-16,13 0 0 0,-13 0 0 16,0 0 1-16,0 0-1 15,0 0 0-15,0 0-1 16,0 0 0-16,0 6-3 0,0-6-2 15,-13 8-6-15,3-8-8 16,10 0-24-16,-7 8-40 16,7-8-1-16</inkml:trace>
  <inkml:trace contextRef="#ctx0" brushRef="#br1" timeOffset="197078.6943">2500 12748 219 0,'0'0'8'0,"0"0"3"0,0 0 4 15,0 0 4-15,0 0 2 0,0 0 2 16,0 0 1-16,0 0-2 15,0 0-5-15,0 0-3 16,0 0-5-16,10 0-2 16,4 0-1-16,5 0-1 15,6 0 1-15,10 2 1 0,15-2 1 16,7 0 1-16,10 0-1 16,13-7-1-16,6-1 0 15,12-4-2-15,-1 3-1 16,2-8-1-16,0 5 0 0,-1 3-1 15,-4 1-1 1,-2-2 1-16,-5 3-1 0,-3-3 1 16,-2 3-1-16,-4-4 0 15,-3 5 0-15,1-4 0 16,-9 2 0-16,-2 0-1 0,-3 1 1 16,-2-1-1-16,-10 4 0 15,-6-2 1-15,-7 4-1 0,-6 0 0 16,-7-3 1-16,-4 2-1 15,-5 1 0-15,-15 2 1 16,12-2-1-16,-12 2 1 16,0 0-1-16,0 0 1 15,0 0-1-15,0 0-1 0,0 0-2 16,0 0-2-16,0 0-8 16,0 0-16-16,-15 0-56 15,15 0-2-15</inkml:trace>
  <inkml:trace contextRef="#ctx0" brushRef="#br1" timeOffset="198147.9763">2462 12380 349 0,'0'0'7'0,"0"0"6"15,-6-12 2-15,6 12 1 0,-7-12 2 16,7 12 2-16,-7-12-1 16,7 12 1-16,-8-15-8 15,8 15-4-15,0 0-3 0,0 0-2 16,-2 8-2-16,4 1 0 16,6 4-2-16,4-1 1 15,3 5 0-15,2-2 0 16,5-4 1-16,0-2-1 0,7-2 1 15,-2-7-1-15,-5 0 1 16,3-4 1-16,-3-4-2 16,-1-4 0-16,-7-3 0 15,-4-5 0-15,-5 5 0 16,-2-2 0-16,-3 3 0 0,0-1 0 16,-6 1 0-16,4 2 0 15,2 12 0-15,-9-8 0 0,9 8 0 16,0 0 0-16,0 5 0 15,6 7 0-15,5 0 0 16,-4 2 0-16,7 1 0 16,-2 2 0-16,1-2 0 15,3 4 0-15,-7-3 0 0,-1-1 0 16,0 2 0-16,-8-2 0 16,0 0 0-16,-14 5 0 15,-2-3 0-15,-11 4 0 16,2-5 0-16,-10 1 0 0,0 1 0 15,-3-3 0 1,8-3 0-16,5 0 0 0,1-10-19 16,11 4-68-16,13-6-3 15</inkml:trace>
  <inkml:trace contextRef="#ctx0" brushRef="#br1" timeOffset="202611.1151">4282 8415 344 0,'0'0'7'0,"0"0"2"16,0 0 6-16,0 0 2 0,0 0 1 15,0 0 1-15,0 0 2 16,0 0 0-16,0 0-6 16,-9 0-4-16,5 9-2 15,-1 3-4-15,-3 9-5 0,4-1 0 16,-2 4 0-16,6 3 0 15,0-1 0-15,0-2 0 16,8-4 0-16,4-7 0 0,6-6 0 16,1-7 0-16,4-5 0 15,4-10 0-15,-4-2 0 16,1-3 0-16,-6-5 0 16,0 0 0-16,-9-4 0 0,-6 1 0 15,-6 4 0-15,-12 4 0 16,-2 3 0-16,-13 7 0 15,3 5 0-15,-8 5 0 16,0 15 0-16,1 9 0 16,9 6 0-16,0 0 0 15,7 4 0-15,6 1 0 0,9-3 0 16,6-4 0-16,11-6 0 16,11-10 0-16,3-3 0 0,6-9 0 15,0-6 0-15,7-9 0 16,-3-5 0-16,-6-2 0 15,-5-3 0-15,-7 0 0 16,-8 0 0-16,-7 1 0 16,-5 5 0-16,-9 1 0 15,-12 4 0-15,-1 10 0 16,-2 4 0-16,-6 3 0 0,5 6 0 16,-3 9 0-16,8 2 0 15,1-1 0-15,8 1 0 0,4-2 0 16,7-3 0-16,0-15 0 15,18 12 0-15,-1-12 0 16,3-9 0-16,3-3 0 0,-2-7 0 16,1 1 0-16,-3-3 0 15,-7 2 0-15,-5 1 0 16,-7 4 0-16,0 14 0 16,-17-12 0-16,-1 12 0 0,1 6 0 15,1 4 0-15,-4 0 0 16,10 8 0-16,-3-1-86 15,9-5-5-15</inkml:trace>
  <inkml:trace contextRef="#ctx0" brushRef="#br1" timeOffset="204766.7043">3214 10072 423 0,'0'0'6'16,"0"0"1"-16,0 0 3 0,-9 0 1 16,9 0-1-16,0 0 1 15,0 0 1-15,0 0 1 16,0 0-5-16,12 0-8 0,8-7 0 15,10-3 0-15,2 0 0 16,5-4 0-16,1 1 0 16,2 1 0-16,-8 2 0 0,-2 4 0 15,-5 4 0-15,-9 4 0 16,-2 8 0-16,-12 5 0 16,-4 5 0-16,-12 2 0 15,-2 7 0-15,-5 2 0 16,-1-1 0-16,-2-1 0 0,-4 1 0 15,6-5 0 1,1-3 0-16,7-5 0 0,1-5 0 16,13-12 0-16,0 0 0 15,0 0 0-15,23-1 0 16,-1-15 0-16,6-3 0 16,6-6 0-16,3-6 0 0,9 2 0 15,0 0 0-15,0 3 0 16,-4 2 0-16,-1 4 0 0,-3 3 0 15,-5 10 0-15,-9 0-11 16,1 4-41-16,-11 3-38 16,-4 0 0-16</inkml:trace>
  <inkml:trace contextRef="#ctx0" brushRef="#br1" timeOffset="206396.5856">4159 5900 163 0,'0'0'6'0,"0"0"5"16,0-9 4-16,0 9 3 16,0 0 1-16,0 0 2 0,0-13 0 15,0 13 2-15,0 0-8 16,0 0-3-16,0 0-4 15,0 0-2-15,0 0-2 16,0 0-1-16,0 0 0 16,0 0-1-16,0 0 0 0,0 0 0 15,0 0 0-15,0 0 0 16,0 0-1-16,0 0 0 16,0 0 0-16,0 0 0 15,0 0 0-15,0 0 1 0,0 0-2 16,0 0 0-16,0 0 3 15,0 0-2-15,0 0 1 16,0 0-1-16,0 0 1 0,0 0 0 16,0 0 0-16,0 0 0 15,0 0 1-15,0 0-1 16,0 0 0-16,0 0-1 16,0 0 1-16,0 0-1 15,0 0 0-15,0 0-1 0,0 0 1 16,0 0-1-16,0 0 0 15,0 0-2-15,0 0 0 16,0 0-6-16,0 0-16 0,-13 5-47 16,13-5-4-16</inkml:trace>
  <inkml:trace contextRef="#ctx0" brushRef="#br1" timeOffset="208744.0985">4159 5916 165 0,'0'0'8'0,"0"0"6"0,-3-13 3 16,3 13 6-16,0-10 2 15,0 10 4-15,0-15 2 16,0 15 3-16,0-9-6 15,0 9-2-15,0 0-5 16,-2-10-4-16,2 10-3 0,0 0-3 16,-14 15-4-16,4 4-1 15,-4 4-3-15,0 7-1 16,-3 2 0-16,-4 4-1 0,5 2 0 16,-6-4 1-16,6-2-1 15,1-7-1-15,3-5 1 16,1-2 0-16,4-6 1 15,7-12-1-15,-7 12 2 16,7-12-1-16,0 0 0 0,0-10 0 16,2-4 1-16,8-4-1 15,1-9 0-15,1-3 0 16,2-5-2-16,4-2 0 0,0 5 0 16,-1-3 0-16,-2 3 0 15,-4 5 0-15,3 5 0 16,-9 5 0-16,2 2 0 15,-3 4 0-15,-4 11 0 16,0 0 0-16,0 0 0 16,10 0 0-16,-1 8 0 15,-4 7 0-15,4 2 0 0,7 0 0 16,-2 6 0-16,6 1 0 16,-1-1 0-16,4-1 0 15,0-5 0-15,2 0 0 0,-7-2 0 16,8 3-16-16,-13-7-72 15,4-4-2-15</inkml:trace>
  <inkml:trace contextRef="#ctx0" brushRef="#br1" timeOffset="209348.1106">3985 5222 403 0,'0'0'6'0,"0"0"2"15,-8-9 3-15,8 9 0 16,-5-11 2-16,5 11 0 16,0-20 0-16,3 10 0 0,7 0-4 15,10 5-4-15,1 1-2 16,8 4 0-16,1 2-3 15,1 10 0-15,-1 3 0 16,-4 5 0-16,-6 5 0 16,-8 2 0-16,-5 0 0 0,-4-2 0 15,-3 3 0-15,-5-9 0 16,-5-2 0-16,3-4 0 16,-6-6 0-16,6-7 0 15,7 0 0-15,-10-15 0 16,7-4 0-16,3-11 0 0,3 0 0 15,2-5 0-15,2-1 0 16,-2 3 0-16,5 6 0 16,-5 7 0-16,5 8 0 0,-10 12 0 15,12 0 0-15,-1 9 0 16,1 9 0-16,5 4 0 16,4 0 0-16,9 3 0 0,7-2 0 15,6-1-16-15,0 10-68 16,12-20-3-16</inkml:trace>
  <inkml:trace contextRef="#ctx0" brushRef="#br1" timeOffset="211043.46">2688 8417 269 0,'0'0'9'15,"0"0"5"-15,0 0 2 16,0-12 5-16,0 12 1 16,0 0 3-16,0-10 2 15,0 10-1-15,0 0-7 0,0 0-3 16,0 0-3-16,-10 5-4 16,2 5-1-16,-4 4-3 15,-3 4-1-15,-3 2-1 16,-2 3-1-16,1-1-1 0,-6-1 1 15,0-1-2-15,2-2 0 16,6 0 0-16,1-6 0 16,5-5 0-16,-2 1 0 15,13-8 0-15,-12 7 0 16,12-7 0-16,0 0 0 16,12 10 0-16,2-7 0 0,8-2 0 15,2 2 0-15,6 0 0 16,2 2 0-16,3 1 0 0,0-3 0 15,-3 3 0-15,3-1 0 16,-5 0 0-16,-8 0 0 16,0 3-6-16,-4-4-7 15,0 1-11-15,-9 10-48 0,-9-15-16 16</inkml:trace>
  <inkml:trace contextRef="#ctx0" brushRef="#br1" timeOffset="211605.8724">2215 8150 376 0,'0'0'5'0,"0"0"5"0,0 0 1 16,0 0 2-16,0 0-1 16,0 0 0-16,0 0 2 15,0 0 0-15,0 0-5 16,6 7-3-16,2 4-2 0,8-2-1 16,1 1 0-16,6-2 0 15,-1-4 0-15,8-4-1 16,-1-2 0-16,5-3 0 0,-4-8-1 15,-4 2 1 1,-3-7 0-16,-6 4 0 0,-3 0-2 16,-8-1 0-16,-6 3 0 15,0 2 0-15,0 10 0 16,-3-7 0-16,3 7 0 16,0 0 0-16,-9 7 0 0,9 3 0 15,0 7 0-15,2-1 0 16,5 1 0-16,4 6 0 15,1-4 0-15,0-2 0 0,1 1 0 16,-1-4 0-16,-5 4 0 16,-1-3 0-16,-4 2 0 15,-4 0 0-15,-9 0 0 0,-8 3 0 16,-8 1 0-16,-2-4 0 16,-4 2 0-16,0-1 0 15,-1-6 0-15,11 3-28 16,8-4-59-16,15-11-3 0</inkml:trace>
  <inkml:trace contextRef="#ctx0" brushRef="#br3" timeOffset="219754.26">4323 8388 283 0,'0'0'6'16,"0"0"5"-16,0 0 2 16,0 0 4-16,-9-10 0 15,9 10 1-15,0 0 3 16,0 0-2-16,0 0-7 0,0 0-3 15,0 0-2-15,0 0-1 16,0 0-2-16,19-2 0 16,4 2 1-16,4-3 0 15,17 0 2-15,11-2 0 16,15-2 0-16,10-2-1 16,11-2 0-16,11 1-2 0,5-3 0 15,8 4 0-15,2-1-2 16,5 5-1-16,-3-5 0 15,3 5 1-15,-4-2-2 0,-1 2 1 16,3-2-1-16,-6 2 2 16,-4-2-2-16,-8-2 0 0,-10 5 0 15,-8-2 0-15,-7 2 0 16,-9-2 0-16,-17 1 0 16,-5 2 0-16,-14 2 0 15,-3-4 0-15,-7 2 0 16,-6 1 0-16,-9 0 0 0,-7 2 0 15,13-3 0-15,-13 3 0 16,0 0 0-16,0 0 0 16,0 0 0-16,0 0 0 15,0 0 0-15,0 0 0 16,0 0 0-16,0 0 0 16,0 0 0-16,0 0 0 0,0 0 0 15,0 0 0-15,0 0 0 16,0 0 0-16,0 0 0 15,0 0-17-15,0 0-15 0,-13 0-54 16,13 0-3-16</inkml:trace>
  <inkml:trace contextRef="#ctx0" brushRef="#br3" timeOffset="220224.301">6559 8011 368 0,'0'0'6'0,"0"0"6"0,0 0 1 16,0 0 1-16,0 0 0 15,0 0 1-15,0 0-1 16,0 0 2-16,0 0-5 15,0 0-3-15,16-3-4 16,7 3 1-16,2 3-1 0,5 1 0 16,7 4-1-16,0-3-3 15,0 5 0-15,-2 1 0 0,-2-2 0 16,-9 1 0-16,1 0 0 16,-9 2 0-16,-4 2 0 15,-8 2 0-15,-4 0 0 0,-2 4 0 16,-10-4 0-16,-3 7 0 15,-7 1 0-15,-3-1 0 16,-3 1 0-16,-1-1 0 16,-1-1 0-16,7-2 0 15,-2-2 0-15,6-3 0 0,1-3 0 16,8-5 0-16,10-7 0 16,-10 10 0-16,10-10-6 15,0 0-13-15,0 0-20 16,0 0-48-16,0 0-1 15</inkml:trace>
  <inkml:trace contextRef="#ctx0" brushRef="#br3" timeOffset="220887.6405">7164 8015 396 0,'0'0'7'0,"0"0"4"16,0 0 2-16,0 0 1 15,0-12 2-15,0 12-1 16,0-12 0-16,0 12 0 0,11-14-6 16,-2 9-9-16,4 0 0 15,4 5 0-15,6 0 0 16,-1 2 0-16,-2 6 0 15,5 4 0-15,-5-1 0 0,-6 7 0 16,0 2 0-16,-10 0 0 16,-1 0 0-16,-3-3 0 15,-7 0 0-15,-2-1 0 16,-3-4 0-16,3-4 0 0,-4 0 0 16,1-7 0-16,2-1 0 15,10 0 0-15,-11-17 0 16,11 2 0-16,3-6 0 15,5-5 0-15,4-3 0 16,5-5 0-16,1 2 0 0,2 1 0 16,-3 7 0-16,-2 0 0 15,-3 7 0-15,-5 7 0 16,-7 10 0-16,0 0 0 0,11 5 0 16,-11 10 0-16,2 5 0 15,-2 5 0-15,3 0 0 16,4 7 0-16,4-3 0 15,1 1 0-15,2-5 0 0,16-4-7 16,0-3-78-16,8-10-2 16</inkml:trace>
  <inkml:trace contextRef="#ctx0" brushRef="#br3" timeOffset="222797.3204">4174 6186 195 0,'0'0'8'0,"0"0"5"15,0 0 5-15,0 0 3 16,5-5 2-16,-5 5 2 0,5-15 2 16,-5 5 2-16,2-5-5 15,-2-5-4-15,3-2-3 16,0-10-2-16,-3-3-1 15,2-7-3-15,-2-5-1 0,0-10-2 16,0-10-2-16,0-7-1 16,-2-8-2-16,-4-5-1 15,1-12-2-15,3-3 0 16,-3-4 0-16,3 2 0 16,2 2 0-16,-3 3 0 15,3 7 0-15,-2 8 1 0,0 10 1 16,-1 5-1-16,-3 9 1 15,2 8-1-15,-4 5 1 16,1 10-1-16,0 5 1 0,-1 9-2 16,0 3 1-16,4 8-1 15,-1 5 0-15,5 7-1 0,0 0 0 16,0 0 0-16,0 0 0 16,0 0 0-16,0 0 1 15,0 0-1-15,0 0 0 16,0 0 1-16,0 0 0 15,0 0 1-15,0 0-1 16,0 0 1-16,0 0 0 0,0 0-1 16,0 0 1-16,0 0 0 15,0-16-1-15,-3 7 1 16,3-5-1-16,0-2 0 0,0 1 1 16,3 3-1-16,-1-6 0 15,1 4 1-15,-3-1-1 16,2 5 0-16,0 1 0 15,-2 9 1-15,0-14-1 0,0 14 0 16,0 0-1-16,0 6 1 16,-7 8-1-16,0 4 0 15,-1 9 1-15,-4-1-1 16,-2 6 0-16,-2 2 1 16,-2-2-1-16,4-5 1 0,-2-2 0 15,4-5 0-15,3-8-1 16,0-3 1-16,9-9 1 15,0 0-1-15,-2-9 1 0,2-6-1 16,11-7 1-16,-2-5 0 16,3-4 0-16,1-3-1 15,2-3 1-15,-2 4 0 16,0 4 1-16,1 2-2 0,-4 8 0 16,-4 7 0-1,-6 12 0-15,16-9 0 0,-16 9 0 16,14 10 0-16,-4 5 0 15,4 2 0-15,0 1-2 16,6 1 2-16,0 1-1 0,4-5 0 16,-1 0-3-16,5 1-7 15,-3-9-11-15,-12-2-62 16,17-3-3-16</inkml:trace>
  <inkml:trace contextRef="#ctx0" brushRef="#br3" timeOffset="223354.8425">4055 3539 389 0,'0'0'6'0,"0"0"3"0,-10-9 1 16,10 9-1-16,0 0 2 15,-10-5-1-15,10 5 1 16,-5 7 0-16,5 6-4 16,5 5-4-16,3 1 0 0,4 3-1 15,3 0 1-15,1-2 0 16,3-5-1-16,2 0 0 15,-1-7 0-15,6-4 0 16,-4-4 0-16,-2-1 0 16,-5-10 1-16,2-1-1 0,-4-6 1 15,-6 1-1-15,-2-3 0 16,-3-2-2-16,-2 5 0 16,0-1 0-16,0 5 0 15,-2 4 0-15,2 9 0 0,0 0 0 16,0 0 0-16,6 12 0 15,8 9 0-15,1-4 0 16,5 9 0-16,2-1 0 16,0 3 0-16,1 1 0 0,-3 1 0 15,-8-1 0-15,-5-1 0 16,-7 2 0-16,-5-4 0 0,-11 2 0 16,-14 0 0-16,0-1 0 15,-5-3-7-15,3-7-8 16,2 7-70-16,5-7-3 15</inkml:trace>
  <inkml:trace contextRef="#ctx0" brushRef="#br4" timeOffset="230237.6462">11348 7615 346 0,'0'0'7'0,"0"0"3"15,0-10 5-15,0 10 2 16,0 0 0-16,0-13 1 16,0 13 0-16,0 0 0 0,0-10-6 15,0 10-4-15,0 0-2 16,0 15-3-16,0-2-2 15,0 2 0-15,0 3 0 16,3-1 0-16,-1 2-1 0,6-4 1 16,-1 0 0-16,5-4 0 15,-1-4 0-15,3-7 1 16,2 0 0-16,-2-6 2 16,2-4-4-16,-4-2 0 0,-5-5 0 15,1-3 0 1,-5-2 0-16,-3 2 0 0,-5-1 0 15,-11 7 0-15,-4 4 0 16,-1 7 0-16,-3 3 0 16,0 7 0-16,1 6 0 0,2 5 0 15,8 1 0-15,5 1 0 16,8 1 0-16,5-5 0 16,11 1 0-16,8-5 0 0,5-3 0 15,5-4 0-15,5-5 0 16,-2-5 0-16,-5-8 0 15,-2 1 0-15,-7-5 0 16,-9-5 0-16,-5 2 0 0,-9-3 0 16,-9 3 0-16,-10 2 0 15,-6 4 0-15,-5 7 0 16,-4 2 0-16,-1 5 0 16,-1 5 0-16,4 7 0 15,5 3 0-15,7 2 0 0,10-2-9 16,10 8-15-16,0-3-63 15,14-9-2-15</inkml:trace>
  <inkml:trace contextRef="#ctx0" brushRef="#br4" timeOffset="231153.452">11269 7670 245 0,'0'0'9'16,"0"0"5"-16,0 0 3 15,0 0 3-15,0-10 4 16,0 10 0-16,0 0 4 16,0-11 0-16,0 11-7 15,0 0-4-15,0 0-3 0,0 0-3 16,0 0-3-16,0 0-3 15,0 0-1-15,0 0-1 16,0 0-1-16,0 0 1 16,12 3-1-16,6-1 1 0,6 4 0 15,8-4 1-15,14-2-2 16,8 0-2-16,18 0 0 16,7-2 0-16,14-4 0 0,6 1 0 15,6 1 0-15,4-1 0 16,3 2 0-16,0 1 0 15,-3 2 0-15,-5-3 0 16,-1 3 0-16,-4-3 0 0,-5-1 0 16,-2 2 0-16,-9-1 0 15,-12-2 0-15,-11 5 0 16,-10-5 0-16,-15 2 0 0,-9 3 0 16,-7 0 0-1,-12 0 0-15,-7 0 0 0,0 0 0 16,0 0 0-1,0 0 0-15,0 0 0 0,0 0 0 16,0 0 0-16,0 0 0 16,0 0 0-16,0 0 0 0,0 0 0 15,0 0 0-15,0 0 0 16,0 0 0-16,0 0 0 16,0 0 0-16,0 0 0 0,0 0 0 15,0 0 0-15,0 0 0 16,0 0 0-16,0 0 0 15,0 0 0-15,-6-8 0 16,6 8-9-16,0 0-13 0,-12 0-20 16,12 0-48-16,0 0 0 15</inkml:trace>
  <inkml:trace contextRef="#ctx0" brushRef="#br4" timeOffset="231836.9061">12951 7439 371 0,'0'0'6'0,"0"0"4"16,-10-10 2-16,10 10 2 16,0 0 1-16,-9-8 1 0,9 8-1 15,0 0 1-15,0 0-5 16,0 0-3-16,0 0-2 16,8 8-1-16,9 2-1 0,5 0-2 15,6-1-2-15,4 4 0 16,3-1 0-16,4-2 0 15,2 0 0-15,-7-2 0 16,-4 0 0-16,-3-3 0 0,-7-4 0 16,-5 2 0-16,-5 2 0 15,-10-5 0-15,5 10 0 16,-5-10 0-16,-8 17 0 16,1-5 0-16,-5 3 0 15,-4 5 0-15,-6 2 0 16,0 1 0-16,-4-1 0 0,2 0 0 15,-3 2 0-15,-1-5 0 16,3-2 0-16,6 0 0 16,-1-4 0-16,2-4 0 0,8-1 0 15,0-4 0-15,10-4 0 16,-10 6 0-16,10-6 0 16,0 0 0-16,0 0-41 0,0 11-48 15,0-11-2-15</inkml:trace>
  <inkml:trace contextRef="#ctx0" brushRef="#br4" timeOffset="233310.4472">12472 6953 292 0,'0'0'7'0,"0"0"4"0,0 0 5 15,-10-4 2-15,10 4 3 0,-7-8 2 16,7 8-1-16,0 0 2 16,-13-5-7-16,13 5-4 15,0 0-3-15,0 0-3 16,0 0-2-16,0 0-1 0,0 0 1 16,13 2-1-16,1-2 1 15,14 0-1-15,4 0-1 16,9 0-3-16,3 0 0 0,8 0 0 15,0 0 0-15,-2-4 0 16,0 4 0-16,-6-3 0 16,-1 3 0-16,-8 0 0 15,-4 0 0-15,-3 0 0 0,-6 3 0 16,-4-3 0-16,-4 2 0 16,-3 3 0-16,-11-5 0 15,0 17 0-15,-5-7 0 16,-10 3 0-16,-8 2 0 0,-7 4 0 15,0 1 0 1,-7-1 0-16,-2 1 0 0,-3-2 0 16,4 0 0-16,-1-1 0 15,3-5 0-15,6 1 0 16,4-4 0-16,5-1 0 0,7 0 0 16,3-4 0-16,11-4 0 15,-9 8 0-15,9-8 0 16,4 7 0-16,9-4 0 0,4-1 0 15,6 0 0-15,4-2 0 16,8 4 0-16,2-4 0 16,6 0 0-16,-1 0 0 0,3 0 0 15,-1 0 0-15,-2 0 0 16,1 0 0-16,-8 0 0 16,-3 0 0-16,-7 0 0 15,-2 0 0-15,-10 0 0 16,-2 2 0-16,-11-2 0 15,9 0 0-15,-9 0 0 16,0 0 0-16,0 0 0 0,0 0 0 16,0 0 0-16,0 0 0 15,-6 4 0-15,-4-4 0 0,0 11 0 16,-10-4-78-16,3 2-14 16</inkml:trace>
  <inkml:trace contextRef="#ctx0" brushRef="#br4" timeOffset="243252.2072">11490 7565 181 0,'0'0'6'16,"0"0"3"-16,0 0 4 0,0 0 2 15,0 0 5-15,0 0 1 16,0 0 2-16,0 0 1 16,0 0-3-16,0 0-3 15,0 0-3-15,0 0 0 0,0 0-3 16,0 0-3-16,-7-9-1 15,7 9-1-15,0 0 0 16,-5-11-1-16,5 11 0 16,-2-9 0-16,-2-2 0 0,4-1 0 15,-2 0 0-15,2-6 0 16,0-1-1-16,0-3 1 16,-2-5-1-16,2-2 0 15,0-3-1-15,-3 3 0 0,3-3-1 16,-2 2 1-16,2-2-1 15,-3 2 0-15,3-2 0 16,-2 2-3-16,2-2 0 16,0-1 0-16,0 4 0 15,0-3 0-15,0 1 0 0,0-1 0 16,0 6 0-16,0-2 0 16,0 1 0-16,0 0 0 15,0 2 0-15,0 0 0 0,0 1 0 16,0-2 0-16,0-1 0 15,0 8 0-15,0-7 0 16,0 5 0-16,0-2 0 0,0 1 0 16,0 0 0-16,-3 0 0 15,1-6 0-15,0 3 0 16,-3-2 0-16,2 0 0 16,0-1 0-16,1 2 0 15,-1-3 0-15,-1 0 0 0,1 2 0 16,0 0 0-1,1 1 0-15,0 2 0 0,0 0 0 16,-3-1 0-16,4 0 0 16,-4 3 0-16,2-3 0 15,1 3 0-15,-3-5 0 16,5 1 0-16,-5-1 0 0,3 3 0 16,-4-3 0-16,1-4 0 15,1 4 0-15,-4 0 0 0,4 3 0 16,-5-6 0-16,5 2 0 15,-1 2 0-15,0-3 0 16,-1 0 0-16,2 2 0 0,2-3 0 16,0 0 0-16,-2 3 0 15,2-2 0-15,-3 2 0 16,3-2 0-16,-1 3 0 16,-2-1 0-16,3 5 0 15,-3-4 0-15,0 2 0 0,2 2 0 16,-2-1 0-16,3 0 0 15,-1 6 0-15,3-5 0 16,-2 2 0-16,2 4 0 16,-3-4 0-16,3-1 0 15,-2 4 0-15,2 0 0 16,0 0 0-16,0 0 0 0,-2 2 0 16,-1-2 0-16,3 4 0 15,0 0 0-15,0-2 0 0,0 5 0 16,0-2 0-16,0 3 0 15,0-2 0-15,0 1 0 16,0 3 0-16,0 7 0 16,0-16 0-16,0 16 0 0,0-12 0 15,0 12 0-15,0-15 0 16,0 15 0-16,0-12 0 16,0 12 0-16,0-9 0 15,0 9 0-15,0-12 0 16,0 12 0-16,0 0 0 0,0-14 0 15,0 14 0-15,0 0 0 16,0 0 0-16,0 0 0 16,0 0 0-16,0 0 0 15,0 0 0-15,0 0 0 0,0 0 0 16,0 0 0-16,0 0 0 16,-13 8 0-16,6 4 0 15,0 6 0-15,-6 4 0 0,-4 3 0 16,-3 8 0-16,1-2 0 15,-7 4 0-15,1 0 0 16,0-1 0-16,3-6 0 0,3-1 0 16,3-7 0-16,2-3 0 15,3-7 0-15,11-10 0 16,-12 12 0-16,12-12 0 16,0 0 0-16,0 0 0 15,0-5 0-15,0-7 0 0,7-3 0 16,0-7 0-16,4-1 0 15,1-4 0-15,1-2 0 16,-1-4 0-16,6 6 0 16,-7-3 0-16,8 8 0 15,-8-3 0-15,-1 5 0 16,0 5 0-16,-2 0 0 0,-1 6 0 16,-7 9 0-16,8-12 0 15,-8 12 0-15,0 0 0 0,13 0 0 16,-6 0 0-16,5 7 0 15,1 3 0-15,6 4 0 16,1 1 0-16,3-1 0 16,2 7 0-16,3-4 0 15,-4-2 0-15,3-2 0 0,-4-1 0 16,1-5 0-16,2 0 0 16,-5-4 0-16,0 0 0 15,-4-3 0-15,-2 0 0 16,-5 0 0-16,-10 0 0 0,15 0 0 15,-15 0-3-15,5-7-86 16,-5 7-2-16</inkml:trace>
  <inkml:trace contextRef="#ctx0" brushRef="#br4" timeOffset="244506.6679">10869 4308 292 0,'0'0'8'0,"0"0"5"15,-10-8 5-15,10 8 2 16,-8-9 3-16,8 9 1 0,-4-16 1 15,4 7 0-15,2-2-7 16,5-1-4-16,10 4-4 16,3 1-2-16,0 3-2 15,3 4-2-15,5 0-1 16,-7 7-3-16,2 8 0 0,-5 5 0 16,-4-1 0-16,-9 7 0 15,-5 2 0-15,-5 3 0 16,-5-1 0-16,-5-1 0 0,-4-4 0 15,1-4 0-15,1-3 0 16,-1-2 0 0,6-7 0-16,2-2 0 0,10-7 0 15,-10-4 0-15,10-11 0 16,5-3 0-16,7-7 0 0,1-6 0 16,4-7 0-16,1-1 0 15,4-5 0-15,1 3 0 16,-4 5 0-16,-3 3 0 0,-2 9 0 15,-7 6 0-15,0 2 0 16,-7 16 0-16,0 0 0 16,10 0 0-16,-10 13 0 15,6 2 0-15,-4 6 0 16,5 0 0-16,2 7 0 0,0-2 0 16,7 0 0-16,0-3 0 15,2-2 0-15,4-6 0 16,5-3 0-16,1-6 0 15,4-2 0-15,0-4 0 16,-2 0-82-16,7-3-9 0</inkml:trace>
  <inkml:trace contextRef="#ctx0" brushRef="#br4" timeOffset="247384.9463">11431 7694 279 0,'0'0'6'16,"0"0"5"-16,0 0 1 16,0 0 3-16,0-11 1 0,0 11 1 15,0 0 1-15,-10-1 0 16,10 1-7-16,-18 9-3 16,4 9-3-16,-7 5-1 15,-1 6-2-15,-13 17 2 16,-12 7 1-16,-5 9 2 15,-3 5 1-15,-12 5 0 16,-6 5 1-16,-5 4 1 16,-10 3-2-16,4-6-2 15,-3 1 0-15,-3 0-1 16,3 0-1-16,-2 3-1 0,0-5 0 16,2-1 0-16,2-1-3 15,5-3 0-15,8-5 0 16,5-8 0-16,10-8 0 0,8-6 0 15,10-3 0-15,8-9 0 16,8-8 0-16,6-3 0 16,4-5 0-16,4-5 0 15,1 0 0-15,8-12 0 0,-5 14 0 16,5-14 0-16,0 0 0 16,0 0 0-16,0 0 0 15,0 0 0-15,0 0 0 16,0 0 0-16,0 0 0 0,0 0 0 15,0 0 0-15,0 0 0 16,0 0 0-16,0 0 0 16,0 0 0-16,0 0 0 15,0 0 0-15,0 0 0 16,0 0 0-16,0 0 0 0,0 0 0 16,0 0 0-16,0 0 0 15,0 0 0-15,0 0 0 16,0 0 0-16,0 0-6 0,0 0-6 15,0 0-5-15,-3 10-17 16,3-10-52-16,0 0-1 16</inkml:trace>
  <inkml:trace contextRef="#ctx0" brushRef="#br4" timeOffset="247817.8322">9650 9089 391 0,'0'0'5'0,"0"0"2"0,0 0 0 15,0 0 0-15,0 0 1 16,0 5 1-16,-2 10-1 0,-1 2 1 15,-4 8-4-15,2 1-3 16,-2 5 0-16,-3 5 1 16,0-2-2-16,2-2 1 15,-4-3-1-15,2-3 0 0,1-2 0 16,-2-4 0-16,6-6-1 16,-2 1 0-16,7-5 1 15,0-10 0-15,2 9 1 16,13-9 1-16,5-4 0 0,7-4 0 15,8-4 1-15,0 2 0 16,3-4-1-16,1 1-1 16,1-1-1-16,-8 5-3 15,-5 1-2-15,-2 7-4 16,-8 1-7-16,1 0-22 16,7 9-47-16,-20 1-1 0</inkml:trace>
  <inkml:trace contextRef="#ctx0" brushRef="#br4" timeOffset="248690.3404">8930 9673 290 0,'0'0'8'0,"0"0"3"16,0 0 5-16,0 0 1 0,0 0 0 15,-11 0 2-15,11 0-1 16,0 0-1-16,-2 5-6 16,2 5-4-16,0 3-3 0,5 4-3 15,3 3 1-15,2-3-2 16,4 2 2-16,2 1 1 15,4-2-1-15,-1-5 1 0,4-8 1 16,-1-5 0-16,3-3 0 16,-3-6 1-16,1-9 1 15,-6 0 0-15,0-4 1 16,-1 2 0-16,-9-5-1 0,0 4 1 16,-7 0 0-16,0 4-7 15,0 2 0-15,0 3 0 16,0 12 0-16,-5-15 0 0,5 15 0 15,0 0 0-15,0 0 0 16,-2 8 0-16,2 1 0 16,0 6 0-16,5 4 0 15,2 6 0-15,1 0 0 16,-1 3 0-16,3 1 0 16,0-3 0-16,-1 1 0 0,-3-8 0 15,-1 9 0-15,-5-4 0 16,-7 2 0-16,-6 1 0 0,-7-1 0 15,-5 1 0-15,-5 4 0 16,-4-4 0-16,-3-1 0 16,-6 3 0-16,3-9 0 15,3-4 0-15,5 4 0 16,2-10-9-16,10 2-19 0,13-1-59 16,7-11-2-16</inkml:trace>
  <inkml:trace contextRef="#ctx0" brushRef="#br4" timeOffset="256932.3389">13770 7775 93 0,'0'0'7'0,"0"0"4"0,0 0 5 16,0 0 5-16,7 8 3 15,-7-8 2-15,0 0 3 16,0 0 0-16,0 0-5 15,0 0-4-15,0 0-4 0,11 7-2 16,-11-7-3-16,0 0-2 16,0 0-2-16,0 0 1 15,0 0 1-15,0 0-2 16,0 0 0-16,0 0 0 0,0 0 0 16,0 0 0-16,0 0-1 15,0 0-1-15,9 3 1 16,-9-3-2-16,0 0 0 15,0 0 0-15,0 0-2 0,0 0 0 16,0 0 0-16,0 0-1 16,0 0 0-16,0 0 1 15,0 0-1-15,0 0 0 16,0 0 0-16,0 0 1 0,0 0 0 16,0 0 0-16,0 0-1 15,0 0 1-15,0 0-1 16,0 0 0-16,0 0 1 0,0 0-1 15,0 0 0-15,0 0-1 16,0 0 1-16,0 0-1 16,0 0 1-16,0 0-1 15,0 0 0-15,0 0 0 0,0 13-1 16,0-13 1-16,-5 14 1 16,1-4-1-16,-2 3 0 15,-2 0 1-15,1 1 0 16,0 3 0-16,0-2 1 15,-4 2-1-15,3-2 0 16,-3 5 0-16,2-2 0 16,-2 1 0-16,1 1 0 15,-3 1 0-15,-1 3-1 16,-2-2 1-16,0 0 0 0,2 3 0 16,0 0 0-16,1 0 0 15,-4-3-1-15,4 3 1 16,3-2 0-16,-1 1 0 15,0 0-1-15,1-2 1 0,-3 3 0 16,1-4-1-16,3 1 1 16,0 0 0-16,0-3-1 15,-1 1 1-15,1 6-2 16,-2-4 1-16,-1 0 0 16,1 0-1-16,-2 0 1 0,5 4 0 15,-8-4-1-15,4 0 1 16,5-1 0-16,-6 0 0 15,3-1 1-15,3 2-1 0,-3-2 0 16,0 2 1-16,-2 1-1 16,-1-1 1-16,0 3-1 0,1-4 1 15,0 5-1-15,-6-1 0 16,4-3 1-16,-2 3-1 16,4-4 0-16,0 2 1 15,-3-3-1-15,0 2 0 16,2 0 1-16,1-2-2 0,-1 3 1 15,1-3-1-15,-1 2 1 16,-1-1-1-16,2-1 1 16,-1 1-1-16,-2 1 1 15,-3 2 0-15,4 1 0 16,1-4 0-16,-1-1 0 16,-2 4 0-16,-1 1 0 0,0-2 0 15,2-4-1-15,0 1 1 16,0-1 0-16,0 1 0 15,0 6 0-15,0-5 0 0,-2-1 0 16,4 0 0-16,1-1 0 16,-1 5 0-16,1-3 0 15,-6-1 1-15,3-2-1 0,3-3 1 16,0 2-1-16,0-1 0 16,1 2 0-16,-3-2 1 15,3-2-1-15,2-2 0 16,0-1 0-16,3 1 0 0,0-3 0 15,-1 2 0-15,7-11 0 16,-11 15 0-16,11-15 0 16,-6 12 0-16,6-12 0 15,-6 10 0-15,6-10 0 16,0 0 0-16,-7 7 0 16,7-7 0-16,0 0 0 0,0 0 0 15,0 0 0-15,0 0 1 16,0 0-1-16,0 0 0 0,0 0 1 15,0 0-1-15,-5 10 0 16,5-10 0-16,0 0 0 16,0 0 0-16,0 0 0 0,0 0 1 15,0 0-1-15,0 0 0 16,0 0 0-16,0 0 0 16,0 0 1-16,0 0-1 15,0 0 0-15,0 0 0 0,0 0 0 16,0 0 0-16,0 0 0 15,0 0 0-15,0 0 0 16,0 0 0-16,0 0 0 16,0 0 0-16,0 0 0 15,0 0 0-15,0 0 0 16,0 0 0-16,0 0 0 16,0 0 0-16,0 0 1 0,0 0-1 15,0 0 0-15,0 0 0 16,0 0 0-16,0 0 0 0,0 0 0 15,0 0 0-15,0 0 0 16,0 0 0-16,0 0-1 16,0 0-1-16,0 0-3 15,0 0-4-15,0 0-5 0,0 0-15 16,0 0-54-16,0 0-2 16</inkml:trace>
  <inkml:trace contextRef="#ctx0" brushRef="#br4" timeOffset="258215.7578">12803 9403 221 0,'0'0'7'0,"7"-12"5"0,3 0 3 16,0-3 4-16,5-8 3 0,2-6-1 15,6-4 4-15,3-9 1 16,3-2-5-16,2-1-5 15,5-4-3-15,1-3-3 0,-3-1-2 16,7-1-1-16,-2 3-2 16,-2 2-1-16,-4 6 0 15,-3 0 0-15,-3 6 0 0,-2 1-1 16,-2-2 1-16,-4 3 0 16,1-1-1-16,3-2 0 15,-4 1 0-15,4 0 0 16,2-3-1-16,-4 3 1 0,-1 0-2 15,6 2 1-15,-4 3 1 16,-5 2-1-16,1 3 0 16,-3 0 0-16,0 4-1 15,-3-1 0-15,1 1 0 16,-4 2-1-16,7 2 0 16,-2-1 0-16,-1 1 0 0,2-1-1 15,0 2 1-15,-4-4 0 16,5 3 0-16,-3 1 0 15,1 1 1-15,-3 2-1 0,-2 2 0 16,-4 4 1-16,-5 9-1 16,10-16 1-16,-10 16 1 15,5-9-2-15,-5 9 0 0,0 0 0 16,0 0 0-16,5-7 0 16,-5 7 0-16,0 0 0 15,0 0 0-15,0 0 0 16,0 0 0-16,0 0 0 15,0 0 0-15,0 0-2 0,-2 7 2 16,-3 2 0-16,-3 4 0 16,-2 9 2-16,-5 1-2 15,-3 7 0-15,-4 3 0 16,-3 5 0-16,-2 2 0 0,0 2 0 16,-6 3 0-16,4 1 0 15,-6 4 0-15,2 0 0 16,-4 3 0-16,3-5 0 15,-1 5 0-15,3-2 0 0,-3-3 0 16,5-1 0-16,0 0 0 16,1 2 0-16,3-2 0 15,-1 0 0-15,0 0 0 0,2 3 0 16,-3 1 0-16,1-3 0 16,3 2 0-16,-1-3 0 15,-3-3 0-15,5 4 0 16,1-6 0-16,3 2 0 15,-6-6 0-15,1 5 0 0,2 0 0 16,-4-1 0 0,1 0 0-16,-3-3 0 0,1 3 0 15,2-4 0-15,2-1 0 16,-1-3 0-16,3 2 0 16,-1-7 0-16,6-4 0 0,0 0 0 15,4-6 0-15,-1 2 0 16,1-4 0-16,1-5 0 15,4-2 0-15,5 0 0 0,2-10 0 16,-7 12-2-16,7-12-1 16,0 0 0-16,0 0-1 0,-8 7 0 15,8-7-1-15,0 0-2 16,0 0-2-16,0 0-3 16,0 0-7-16,0 0-19 15,-4-7-44-15,4 7-2 16</inkml:trace>
  <inkml:trace contextRef="#ctx0" brushRef="#br4" timeOffset="258934.163">12449 9626 372 0,'0'0'5'16,"0"0"6"-16,0 0 0 16,0 0 0-1,0 0 1-15,0 0 0 0,0 0 2 16,0 0 1-16,10 10-5 0,-7 5-4 16,2 2-2-16,0 5 1 15,1 3 0-15,-2 5-2 16,1-3 0-16,-3 1-1 15,1 2 0-15,-3-3 0 0,0-3-1 16,0 1-1-16,-3-2 1 16,-1-3 0-16,1-4-1 15,-1 1 0-15,-2-3 1 16,1-4-1-16,5-10 2 0,-5 12-2 16,5-12 0-16,0 0-2 15,0 0 2-15,0 0 2 16,0 0-2-16,10 0 0 0,3-3 0 15,1-6 0-15,11-4 0 16,5-5 0-16,2-4 0 16,5-2 0-16,6-1 0 15,1-3 0-15,2-1 0 16,-7 7 0-16,-4 4 0 16,-3 3 0-16,-7 3 0 0,-7 1 0 15,-6 7 0-15,-12 4 0 16,12-3 0-16,-12 3 0 15,0 0 0-15,0 0 0 0,0 0 0 16,0 0 0-16,0 0 0 16,-9 10 0-16,9-10 0 15,-15 10 0-15,2-5 0 16,2 8-23-16,-1-3-67 0,0-1-2 16</inkml:trace>
  <inkml:trace contextRef="#ctx0" brushRef="#br4" timeOffset="259982.4776">11975 10515 370 0,'0'0'6'16,"0"0"4"-16,0 0 2 15,-10 0 2-15,10 0 1 0,0 0 1 16,-10 0 0-16,10 0 0 15,0 0-4-15,0 0-3 16,5 4-3-16,8-4-1 0,3 0-1 16,7-4-4-16,5-1 0 15,6-4 0-15,3-3 0 16,4-1 0-16,-5-2 0 0,-1 3 0 16,0 2 0-16,-5 0 0 15,-3 2 0-15,-9 4 0 16,-3 1 0-16,-5 3 0 15,-10 0 0-15,5 4 0 0,-5 7 0 16,-8 4 0-16,-4 2 0 16,-5 5 0-16,-6 5 0 15,1 3 0-15,-8 2 0 16,2 1 0-16,-4-3 0 16,2 4 0-16,3-4 0 15,-5 0 0-15,9-3 0 0,-1-5 0 16,6-4 0-16,4-1 0 15,1-8 0-15,13-9 0 16,-10 13 0-16,10-13 0 0,7 0 0 16,11-2 0-16,-1-6 0 15,3-2 0-15,8-2 0 16,4-1 0-16,3-3 0 0,-1 1 0 16,1-1 0-16,-3 0 0 15,0 3 0-15,-4 5 0 16,2-2 0-16,-9 6 0 0,-1-4 0 15,-2 6 0-15,0-1 0 16,-8 0 0-16,-1 1 0 16,-9 2 0-16,11 0 0 15,-11 0 0-15,0 0 0 16,0 0 0-16,0 0 0 16,0 0 0-16,0 0 0 15,0 0 0-15,0 0 0 0,0 0 0 16,0 0 0-16,0 8 0 15,0-8 0-15,0 0 0 16,0 0 0-16,-2 7 0 0,2-7 0 16,0 0 0-16,0 0 0 15,-9 5 0-15,9-5 0 16,0 0 0-16,0 0 0 0,-12 5 0 16,12-5 0-16,0 0 0 15,0 0 0-15,-4 10 0 16,13-5-85-16,-9-5-7 15</inkml:trace>
  <inkml:trace contextRef="#ctx0" brushRef="#br4" timeOffset="262263.3557">13971 7727 232 0,'0'0'7'0,"0"0"4"16,0 0 2-16,0 0 1 15,-8-6 1-15,8 6 0 16,0 0 1-16,0 0-2 15,0 0-5-15,0 0-3 0,0 0 0 16,0 0-1-16,11 3 2 16,6-3 0-16,10 3 1 15,8-3 0-15,8 0 0 16,12 0 0-16,7-3-1 0,11-1-2 16,8-5-1-16,8 4 0 15,8 1-1-15,7-4 0 16,11 0 0-16,4 1-2 0,8-1 1 15,-1 4 0-15,4-1 0 16,2 0-1-16,-7 0 1 16,-5 2 0-16,-10 3-1 15,-10-2 0-15,-9 0 0 0,-11 2 0 16,-10-2 0 0,-13-1 0-16,-10 3 0 0,-15-3 1 15,-2 1 1-15,-10 2 1 16,-8-3 0-16,-12 3 1 15,11 0 0-15,-11 0 0 0,0 0 0 16,0 0-1-16,0 0-2 16,0 0 0-16,0 0 0 15,0 0-2-15,0 0 1 16,0 0-1-16,0 0 0 0,0 0 0 16,0 0 0-16,0 0-1 15,-8-7-1-15,8 7-2 16,0 0-3-16,-13-2-4 0,13 2-5 15,-12-3-11-15,4 3-31 16,8 0-27-16,-9 0-4 16</inkml:trace>
  <inkml:trace contextRef="#ctx0" brushRef="#br4" timeOffset="262768.6907">16102 7464 351 0,'0'0'5'16,"0"0"4"-16,0 0-1 15,0 0 2-15,-10-8-2 16,10 8 0-16,0 0 2 15,0 0 2-15,15 0-5 16,2 2-1-16,7-2-1 0,4 6 2 16,6-4 0-16,2 0 0 15,6 4-2-15,-3-5 0 16,-6 5-2-16,-3-1 0 16,-3-1-2-16,-7-1 0 15,-2 5 0-15,-6-1-1 0,-12-7 1 16,10 16 0-16,-10-7 0 15,-7 3 0-15,-6 3 1 16,-2 3 0-16,-8-1 0 0,-1 5-1 16,-6-2 0-16,-2 3 0 15,-1-1 0-15,3-2-1 16,4-2 0-16,-2-2 0 0,8-3 0 16,0-4 0-16,8 1-1 15,2-5 0-15,10-5 1 16,0 0-1-16,-6 10 0 15,6-10-2-15,6 5-6 16,-6-5-7-16,17 0-33 0,-2 0-35 16,2 0-3-16</inkml:trace>
  <inkml:trace contextRef="#ctx0" brushRef="#br4" timeOffset="263549.5732">16591 7436 347 0,'0'0'6'0,"0"0"4"0,0 0 3 15,0 0 2-15,0 0 0 16,0 0 0-16,0 0 0 0,8-7 1 16,-2 7-5-16,10 0-4 15,-4 0-2-15,6 3-2 16,2 1-1-16,2 4 0 15,-2 2-1-15,-2 2 0 16,-4 0 0-16,-4 3 0 0,-2 3 0 16,-5-1 0-16,-3 3 1 15,-8-3-1-15,-2 0 1 16,-5-2 0-16,0 3 0 16,3-8 0-16,-1 0 0 15,1-5 1-15,12-5-1 0,-16 0 1 16,16 0-1-16,0-12-2 15,4-3 0-15,8-8 0 16,6 0 0-16,1-4 0 16,4 0 0-16,-1 0 0 0,0 2 0 15,-2 6 0-15,-2 1 0 16,-6 9 0-16,-12 9 0 16,10-11 0-16,-10 11 0 0,0 7 0 15,0 3 0-15,0 5 0 16,0 1 0-16,0 3 0 15,0 0 0-15,1 2 0 16,11-1 0-16,-4-3 0 0,13-2 0 16,2-6 0-16,3-3 0 15,13-19-81 1,-5 13-6-16</inkml:trace>
  <inkml:trace contextRef="#ctx0" brushRef="#br4" timeOffset="268947.2987">13820 7670 277 0,'0'0'5'16,"0"0"2"-16,0 0 5 15,0 0 0-15,0-13 4 16,0 13 1-16,0-14 2 16,4 3 2-16,1-1-4 0,0-1-1 15,-2-2-3-15,-1 1 0 16,6-4-2-16,-5-2-1 15,1 1-1-15,-1-1-1 0,-1-3-1 16,1 1-1-16,-1-5-1 16,0 5 0-16,1-6 0 15,-1 6-5-15,2 0 0 16,-4-2 0-16,2 4 0 0,-2-4 0 16,0 5 0-16,0-1 0 15,0 1 0-15,0-3 0 16,0-2 0-16,0 5 0 15,0-3 0-15,0 3 0 0,0-7 0 16,3 3 0-16,-1 0 0 16,0-2 0-16,1 0 0 15,-1 0 0-15,-2 0 0 16,0 3 0-16,0-3 0 16,0 2 0-16,0-1 0 15,0 2 0-15,0-1 0 0,0-1 0 16,0 1 0-16,0-4 0 15,0 5 0-15,0-4 0 16,0 5 0-16,0-4 0 0,0 3 0 16,0-1 0-16,0 4 0 15,-2-4 0-15,2 1 0 16,-3 2 0-16,3-3 0 0,0 4 0 16,-2-4 0-16,2 2 0 15,0 1 0-15,0 1 0 16,0-2 0-16,0 1 0 15,0 0 0-15,0 1 0 0,0-1 0 16,0-1 0-16,0 1 0 16,-2-4 0-16,2 2 0 15,-3 0 0-15,3-3 0 16,-2 2 0-16,2-1 0 16,-4-1 0-16,4 0 0 15,0 0 0-15,0 1 0 0,-2 0 0 16,2 1 0-16,-5-4 0 15,3 4 0-15,-3-1 0 16,2-2 0-16,1 2 0 0,-3 1 0 16,5-1 0-16,-2-3 0 15,-2-1 0-15,4 3 0 16,0-1 0-16,0 1 0 0,0 0 0 16,0 2 0-16,0-1 0 15,0 1 0-15,0 2 0 16,0-3 0-16,-2 7 0 0,0-5 0 15,-1 2 0-15,3 1 0 16,0 0 0-16,-2 3 0 16,2-4 0-16,0 2 0 15,0-1 0-15,0 5 0 16,0-7 0-16,0 4 0 16,0-3 0-16,-3 3 0 15,3 0 0-15,0-6 0 0,-2 5 0 16,-1-4 0-16,3 2 0 15,-2 1 0-15,2-4 0 16,0 3 0-16,0-2 0 0,0 5 0 16,0-6 0-16,0 4 0 15,0 1 0-15,0-2 0 16,0 4 0-16,0-4 0 0,0 3 0 16,0-4 0-16,2 4 0 15,-2-3 0-15,0 0 0 16,0 3 0-16,0-3 0 15,0 2 0-15,0-1 0 16,0 2 0-16,0-1 0 0,0 2 0 16,0-3 0-16,0 1 0 15,0 2 0-15,0-1 0 16,0-1 0-16,0 1 0 0,0-1 0 16,0 2 0-1,0 0 0-15,0 4 0 0,0-2 0 16,0-1 0-16,0 4 0 15,-2 1 0-15,2 0 0 16,0 10 0-16,-2-15 0 0,2 15 0 16,-3-9 0-16,3 9 0 15,0 0 0-15,0 0 0 16,0 0 0-16,0 0 0 0,0 0 0 16,0 0 0-16,0 0 0 15,0 0 0-15,-8 14 0 16,1 4 0-16,-1 0 0 15,-4 6 0-15,0 3 0 0,-5 5 0 16,-2-2 0-16,-3 5 0 16,-3-3 0-16,1 1 0 15,-1-7 0-15,5-3 0 16,3-3 0-16,2-6 0 16,5-4 0-16,10-10 0 0,-13 8 0 15,13-8 0-15,0-5 0 16,0 5 0-16,0-25 0 15,3 10 0-15,2-7 0 16,3 0 0-16,4-7 0 0,1-3 0 16,1 1 0-16,6-4 0 15,-3 3 0-15,6 0 0 16,-3 0 0-16,-1 4 0 0,-2 4 0 16,2 4 0-16,-9 3 0 15,-1 5 0-15,1 4 0 16,-10 8 0-16,12-9 0 15,-12 9 0-15,0 0 0 16,13 1 0-16,-13-1 0 0,15 18 0 16,-5-5 0-16,3 6 0 15,1 1 0-15,2-1 0 16,-2 4 0-16,2 1 0 16,-2-1 0-16,0 4 0 15,2-6 0-15,-4-1 0 0,2-1 0 16,-4-5 0-16,4-1 0 15,-2-4 0-15,-2 2 0 16,0-4 0-16,-3-2 0 16,-7-5 0-16,15 6 0 0,-15-6 0 15,10 2 0-15,-10-2 0 16,0 0 0-16,10-2-52 0,-10 2-39 16,10-11-3-16</inkml:trace>
  <inkml:trace contextRef="#ctx0" brushRef="#br4" timeOffset="269662.1082">13703 3745 337 0,'0'0'8'0,"-3"-7"4"16,3 7 4-16,-7-15 3 16,4 5 1-16,-2 3 0 0,0-3 1 15,-1 1-1-15,6 9-7 16,0 0-4-16,0 0-3 16,0 12-2-16,6-1-2 15,7 4 0-15,2 5 0 16,1-5-2-16,10 3 0 0,-2-4 0 15,6-6 0-15,0-6 0 16,0-2 0-16,-2-7 0 16,-3-3 0-16,0-8 0 0,-9-2 0 15,1-2 0-15,-11 0 0 16,-2-2 0-16,-1 4 0 16,-3-1 0-16,-3 7 0 0,-1 4 0 15,4 10 0-15,-7-12 0 16,7 12 0-16,0 0 0 15,-5 15 0-15,5-1 0 16,6 4 0-16,0 1 0 16,6 6 0-16,-1 3 0 0,0 1 0 15,3-1 0-15,-5 1 0 16,-2 1 0-16,-2-3 0 16,-2 4 0-16,-3-2 0 15,-8-4 0-15,-6 1 0 0,-4-1 0 16,-7 0 0-1,0-5 0-15,-1 2 0 0,-4-6 0 16,0-2 0-16,3-2 0 16,4-1 0-16,5 1 0 0,1-1-76 15,17-11-15-15</inkml:trace>
  <inkml:trace contextRef="#ctx0" brushRef="#br4" timeOffset="274514.568">18121 7328 339 0,'0'0'7'16,"0"0"5"-16,0 0 4 0,0 0 2 15,0 0 1-15,-4-11 0 16,4 11 2-16,0 0 0 16,0 0-7-16,0 0-5 15,0 0-3-15,-9 0-3 0,9 0-1 16,-12 14-1-16,4-5-1 16,3 3 0-16,0-2-1 15,0 2 1-15,0 0 0 0,5-1 1 16,0-11 0-16,17 7 2 15,-1-7-3-15,-2-2 0 16,9-5 0-16,-3-6 0 16,-1-2 0-16,1-2 0 0,-2-2 0 15,-8-1 0-15,-5 2 0 16,-5-2 0-16,0 3 0 16,-12 1 0-16,-6 10 0 15,-5 0 0-15,-4 6 0 16,3 3 0-16,-10 4 0 0,8 3 0 15,-2 5 0-15,6 0 0 16,4 2 0-16,10 1 0 16,4 0 0-16,4-4 0 15,10 1 0-15,3-4 0 0,8 3 0 16,2-8 0-16,7-2 0 16,-5-4 0-16,5 0 0 15,-8-6 0-15,-1-4 0 16,-5-2 0-16,-4-1 0 0,-3-1 0 15,-7-1 0-15,-2-3 0 16,-9 4 0-16,-2-1 0 16,-8 4 0-16,1 4 0 15,-7 7 0-15,-3 0 0 0,1 7 0 16,-1 4 0-16,3 2 0 16,8 1 0-16,2 1 0 15,7 3 0-15,6-4 0 0,2-2 0 16,16 1 0-16,3-1 0 15,8-4 0-15,3-6 0 16,5-2 0-16,-3 0 0 16,6-8 0-16,-8-1 0 15,-4-3 0-15,-3-4 0 0,-7 0 0 16,-7-2 0-16,-6 3 0 16,-3-5 0-16,-8 5 0 15,-7 1 0-15,-4 4 0 16,-9 2 0-16,3 8 0 15,-5 0 0-15,3 8 0 0,-3 4 0 16,5 3 0-16,8 5 0 16,-1-2 0-16,14 2 0 15,1-1 0-15,6-2 0 0,9-2 0 16,8-2 0-16,7-6 0 16,1-5 0-16,2-2 0 15,4 0 0-15,-4-7 0 0,0-5 0 16,-5-3 0-16,-6-3 0 15,-6 1 0-15,-3-5 0 16,-10 4 0-16,-2-4 0 16,-6 2 0-16,-10 5 0 15,-1 4 0-15,-11 5 0 0,1 6 0 16,-4 6 0-16,-1 3 0 16,9 3 0-16,-5 7 0 15,10-1 0-15,4 2 0 16,11-2 0-16,5-6 0 15,13 0 0-15,9-2 0 0,5-5 0 16,7-3 0-16,5-2 0 16,-2-2 0-16,-5-6 0 15,1-1 0-15,-6-5 0 16,-9 0 0-16,-8-3 0 0,-8 2 0 16,-7-3 0-16,-5 7 0 15,-12 1 0-15,-6 4 0 0,-4 6 0 16,-2 0 0-16,-3 10 0 15,7 3 0-15,9 5 0 16,-1-2 0-16,22-6-44 0,5 8-47 16</inkml:trace>
  <inkml:trace contextRef="#ctx0" brushRef="#br1" timeOffset="287095.576">18232 7307 219 0,'0'0'4'0,"0"0"6"0,0 0 3 16,0 0 3-16,-10-2 2 15,10 2 2-15,0 0 2 16,0 0-1-16,0 0-3 0,0 0-2 15,0 0-4-15,0 0-2 16,0 0-3-16,0 0-2 16,0 0-1-16,0 0-1 15,0 0-1-15,8-5 0 16,-8 5 0-16,11-3 1 0,3 1-1 16,0 0 1-16,6 0 0 15,3-2 1-15,4 2-1 16,6-2 1-16,7-2-1 0,0 4 0 15,9-4 0-15,3 4 0 16,2-3-1-16,2 3 0 16,7-3 0-16,5 0 0 15,2 3 0-15,4-4 0 16,3 2-1-16,8-1 0 0,0 1 1 16,9-2-1-16,0 4 1 15,-2-4-2-15,-4 2 1 16,-5 4-1-16,-5-6 1 15,-6 6-1-15,-10-2 0 16,-8 0 1-16,-3 2-1 0,-10-3 0 16,-7 3 0-16,-1-6 1 15,-8 5-1-15,0 1 1 16,-7-2 0-16,-3 2 0 16,-8-6 0-16,-7 6 0 0,15 0 0 15,-15 0 0-15,0 0 0 16,0 0 0-16,0 0 0 0,0 0-1 15,0 0 1-15,0 0 0 16,0 0-1-16,0 0 0 16,0 0 0-16,0 0 0 15,0 0 0-15,0 0 0 0,0 0-2 16,0 0-1-16,-7 0-3 16,7 0-5-16,-15 2-8 15,15-2-31-15,0 0-34 16,-12 10-2-16</inkml:trace>
  <inkml:trace contextRef="#ctx0" brushRef="#br1" timeOffset="287607.6467">20007 7035 323 0,'0'0'6'0,"0"0"3"16,0 0 2-16,0 0 0 16,0 0 1-16,0 0 0 0,0 0 0 15,0 0 2-15,0 0-4 16,15 3-2-16,0-1-1 15,6 3 1-15,5-3 0 16,4 4 0-16,2-2 0 16,-2-2-3-16,0 4-1 15,-3-4-1-15,-2 3-1 0,-8 0-1 16,-4 0-1-16,-3 2 0 16,-3 3 0-16,-5-2 0 0,-2 7 1 15,-4-3 0-15,-9 8 0 16,0 0-1-16,-6 2 1 15,-3 1 1-15,-3-4-1 16,0 3 0-16,3-1 0 0,-1-5-1 16,5 0 0-16,2-1 1 15,3-5-1-15,3 2 0 16,0-2 0-16,10-10-1 0,-13 10-1 16,13-10-2-16,0 0-5 15,-4 12-6-15,4-12-16 16,-12 0-52-16,12 0-1 15</inkml:trace>
  <inkml:trace contextRef="#ctx0" brushRef="#br1" timeOffset="288276.3807">20382 7120 378 0,'0'0'7'0,"0"0"2"0,0 0 2 16,0 0 2-16,0 0-1 15,0 0 2-15,0 0 0 16,0 0 0-16,0 0-5 15,10-3-3-15,1 1-1 16,6-1-1-16,5-2-1 16,6 2 0-16,4 2 0 0,0-3 0 15,3 4-2-15,-5 0 1 16,-1 0-2-16,-8 4 0 16,-4 0 0-16,-4 1 0 15,-13-5 0-15,9 15 0 0,-9-3 0 16,-7 1 0-16,-8 1 0 15,-2 1 0-15,-8 3 0 16,-3 2 0-16,-2-1 0 0,-5-1 0 16,6-1 0-16,-1 1 0 15,5-6 0-15,5 0 0 16,5-2 0-16,2-3 0 16,13-7 0-16,-9 13 0 0,9-13 0 15,9 9 0-15,7-6 0 16,6 0 0-16,6-1 0 15,6-2 0-15,4 0 0 16,5 0 0-16,3-2 0 16,-4 2 0-16,1-6 0 0,-9 6 0 15,-4-2 0-15,-5 0 0 16,-10 2 0-16,-2 0 0 16,-13 0 0-16,12 0 0 15,-12 0 0-15,0 0 0 0,0 0 0 16,0 0 0-16,0 0 0 15,0 0 0-15,-8 2 0 16,8-2 0-16,-12 8 0 0,9 2-4 16,3-10-84-16,0 0-3 15</inkml:trace>
  <inkml:trace contextRef="#ctx0" brushRef="#br1" timeOffset="291074.6308">18230 7320 74 0,'0'0'3'15,"0"0"5"-15,-12 3 7 0,12-3 6 16,0 0 5-16,0 0 4 16,-13 2 3-16,13-2 1 15,0 0-1-15,0 0-4 16,0 0-3-16,0 0-6 16,0-10-3-16,0 10-2 0,-5-10-4 15,5 10-2-15,-3-20-1 16,1 8-1-16,-1-5-1 15,3-1 0-15,0-1 1 0,-2-4-2 16,2-4 1-16,0 0 1 16,0-5-1-16,0-4-1 15,0 4 1-15,0-7-2 16,-2-1 1-16,-7 1 0 0,5-3-1 16,-4-3 0-16,1 0 1 15,-2-2-1-15,5 1 1 16,-2 0-3-16,3 0-2 15,-2-1 0-15,0 0 0 0,3 2 0 16,-3 2 0-16,1 2 0 16,2-5 0-16,0 7 0 15,-1 0 0-15,1 1 0 16,2 2 0-16,0-2 0 16,0 1 0-16,0-3 0 0,0 3 0 15,0 0 0-15,0 3 0 16,0-6 0-16,2 5 0 15,1 1 0-15,-3-4 0 16,2 8 0-16,0-2 0 0,-2-1 0 16,0 7 0-16,0-1 0 15,0 0 0-15,0 2 0 16,-2 2 0-16,2-1 0 16,-2 0 0-16,2 4 0 0,-3-4 0 15,1 0 0-15,2 4 0 16,-3-4 0-16,3 0 0 15,0 0 0-15,0 0 0 16,0-1 0-16,-2 0 0 0,0 0 0 16,2 0 0-16,-3 1 0 15,-3 0 0-15,4-2 0 16,0 1 0-16,-3 4 0 16,0-5 0-16,0 2 0 0,0-1 0 15,1 3 0-15,0-5 0 16,2 1 0-16,-1-1 0 15,3 3 0-15,0-3 0 16,0 1 0-16,0-1 0 0,0 0 0 16,0 4 0-16,0-4 0 15,0 5 0-15,0 0 0 16,0-3 0-16,0 2 0 0,0 0 0 16,0 2 0-16,0-1 0 15,0-1 0-15,0 1 0 16,0 0 0-16,0 0 0 15,-2 2 0-15,-1 0 0 0,3 2 0 16,0 1 0-16,-2 2 0 16,0 3 0-16,-1-2 0 15,3 6 0-15,0 8 0 16,-2-12 0-16,2 12 0 16,0 0 0-16,0 0 0 0,0 0 0 15,-11 0 0-15,9 7 0 16,-8 6 0-16,3 6 0 15,-4 1 0-15,-1 2 0 16,0 3 0-16,-1 5 0 0,1-8 0 16,-1 5 0-16,-1-4 0 15,0-1 0-15,4-5 0 16,2-5 0-16,0-3 0 0,8-9 0 16,-10 8 0-16,10-8 0 15,0 0 0-15,0-12 0 16,0 0 0-16,5-3 0 15,3-5 0-15,1-1 0 0,1-8 0 16,5 5 0 0,-3-3 0-16,4 4 0 0,-2 1 0 15,4 2 0-15,-3 3 0 16,-2 3 0-16,-4 3 0 16,1 9 0-16,0 2 0 0,0 0 0 15,-3 2 0-15,4 9 0 16,1 3 0-16,2 1 0 15,2 2 0-15,6 3 0 16,-5-2 0-16,7-1 0 0,2 3 0 16,-1-3 0-16,3-5 0 15,-7 0 0-15,4 2 0 16,-4-8 0-16,-1 2-16 16,-8-5-9-16,-12-3-61 0,0 0-5 15</inkml:trace>
  <inkml:trace contextRef="#ctx0" brushRef="#br1" timeOffset="291676.863">17933 3996 346 0,'0'0'5'0,"0"0"3"16,0-12 4-16,0-1 2 16,0 3 1-16,0-2 2 15,0-3 0-15,7-3 2 0,2 1-5 16,1-1-4-16,7 4-2 15,-3 4-2-15,7 2-2 16,-2 8-1-16,1 0-2 16,3 10-1-16,-4 8 0 15,-1 4 0-15,0 0 0 0,-8 7 0 16,-1 2 1-16,-9-2-1 16,0 0 1-16,-6-1 0 0,-5 0 1 15,-4-6-1-15,1-5 1 16,1-2-1-16,-2-5 2 15,8-6-3-15,7-4 0 16,0 0 0-16,0-17 0 16,5-2 0-16,12-5 0 0,0-6 0 15,4-4 0-15,0 1 0 16,-1 0 0-16,-2 6 0 16,-6 5 0-16,0 7 0 0,-3 5 0 15,-9 10 0-15,0 0 0 16,4 7 0-16,-4 8 0 15,5 5 0-15,2 0 0 16,9 4 0-16,3 1 0 16,6-3 0-16,7 5 0 15,11 2-12-15,0-8-22 0,13 2-51 16,2 1-2-16</inkml:trace>
  <inkml:trace contextRef="#ctx0" brushRef="#br1" timeOffset="293273.672">18155 7354 222 0,'0'0'8'15,"0"0"5"-15,0 0 2 16,0 0 5-16,0 0 1 0,0-7 1 16,0 7 1-16,0 0 1 15,0 0-7-15,0 0-5 16,0 0-4-16,0 0-2 16,0 0-3-16,3 5-1 0,-3 7-2 15,-7 9 0-15,3 5 0 16,-8 12 1-16,-3 8 1 15,-4 12 1-15,-6 6 1 16,-1 5 2-16,-6 9 1 0,-2 6 2 16,-3 0 0-16,-6 5 1 15,-2-3-2-15,-2 4 2 16,2 2-3-16,-5-3 0 16,3 5-2-16,0-2 0 15,-1-1-3-15,4-2-2 0,0 0 0 16,3-2 0-16,3-5 0 15,0-2 0-15,6-6 0 16,-4-5 0-16,6-2 0 0,6-8 0 16,-1-7 0-1,2-5 0-15,6-8 0 0,1-3 0 16,5-7 0-16,0-7 0 16,3-6 0-16,4-4 0 15,2-2 0-15,2-10 0 0,-2 10 0 16,2-10 0-16,0 0 0 15,0 0 0-15,0 0-13 16,0 0-8-16,0 0-22 0,-12-2-43 16,12 2-2-16</inkml:trace>
  <inkml:trace contextRef="#ctx0" brushRef="#br1" timeOffset="293709.1745">17026 9399 387 0,'0'0'5'0,"0"0"1"16,0 0 2-16,0 0-1 15,0 0 1-15,-5 7 1 16,5 3-1-16,0 5 2 0,0 2-5 15,0 7-1-15,0 7-2 16,0-2 1-16,0 3-1 16,0 3 0-16,-2-5-1 0,-1-3 1 15,1-2-1-15,0-5-1 16,-1-3 2-16,3-7 0 16,0 0 1-16,0-10 1 15,10 7 1-15,5-7-1 0,0-5 1 16,7-4 0-16,3-4 0 15,5-2-1-15,0 0-2 16,2-3-2-16,1 1 0 16,-6 5 0-16,-3-3 0 15,-4 6 0-15,-2-1 0 0,-6 5 0 16,-12 5-4-16,16-9-5 16,-16 9-14-16,-11 0-60 15,9 9-5-15</inkml:trace>
  <inkml:trace contextRef="#ctx0" brushRef="#br1" timeOffset="294216.4137">16899 10002 413 0,'0'0'2'0,"0"0"0"15,0 6 2-15,0-6 0 16,0 18 1-16,0-9 0 0,7 3 1 16,2 3 0-16,0-3-1 15,9-1-1-15,2-2 0 16,2-6-1-16,3-3 0 0,3 0 0 15,-1-8 1-15,-4-2 0 16,3-4 1-16,-6-1 2 16,-3 0-1-16,-4 0 0 0,-3 6 1 15,-3 0-4-15,-7 9-3 16,0 0 0-16,11-6 0 16,-11 6 0-16,4 10 0 0,-1 2 0 15,2 1 0-15,2 6 0 16,1 3 0-16,-1 0 0 15,3 6 0-15,1 4 0 16,-7-3 0-16,1 2 0 16,-5 3 0-16,-2 0 0 15,-11-2 0-15,-6 4 0 16,-9 0 0-16,-11 2 0 16,-8-1 0-16,2-3 0 0,-5-1 0 15,0-6-15-15,-6-4-72 16,20-7-1-16</inkml:trace>
  <inkml:trace contextRef="#ctx0" brushRef="#br3" timeOffset="298265.0171">22393 7132 325 0,'0'0'6'0,"0"0"4"15,-2-10 4-15,2 10 3 16,-3-10 3-16,3 10 0 0,-2-13 1 15,2 13 0-15,0-10-6 16,0 10-5-16,0 0-3 16,-9 8-3-16,6 5-3 0,-4 4-1 15,6 2 0-15,-2 4-1 16,3 4 2-16,0-4 0 16,11-4 0-16,3-4 1 15,12-3 0-15,1-7 0 0,5-5 1 16,3 0-1-16,0-7 1 15,-3-8 1-15,-5-2-4 16,-4-5 0-16,-11-9 0 16,-7 2 0-16,-5 0 0 15,-10-2 0-15,-10 4 0 16,-8 3 0-16,-4 9 0 0,-7 7 0 16,2 8 0-16,-3 5 0 15,5 10 0-15,1 7 0 16,14 3 0-16,-1 0 0 0,17 2 0 15,4 0 0-15,7-1 0 16,12-10 0-16,10 0 0 16,5-4 0-16,6-7 0 0,1-5 0 15,0 0 0-15,-2-12 0 16,-6-3 0-16,-3-7 0 16,-13-4 0-16,-7-3 0 0,-8 0 0 15,-7-7 0-15,-12 9 0 16,-7 2 0-16,-10 6 0 15,-3 8 0-15,-2 8 0 16,-1 6 0-16,5 8 0 16,-2 6 0-16,12 2 0 15,8 3 0-15,10-4 0 16,7 2 0-16,9-5 0 16,12-2 0-16,3-6 0 0,8 0 0 15,-2-7 0-15,3 0 0 16,-7-2 0-16,2-3 0 0,-10-2 0 15,-11-1-8-15,-7 8-7 16,0-15-21-16,-7 10-51 16,-5 5 0-16</inkml:trace>
  <inkml:trace contextRef="#ctx0" brushRef="#br3" timeOffset="299374.7882">22501 7120 295 0,'0'0'6'0,"0"0"2"0,0 0 4 16,0 0 2-1,0 0 1-15,0 0 3 0,0 0 2 16,0 0 0-16,0 0-4 0,0 0-2 16,-11 0-2-16,11 0-1 15,0 0-2-15,8 0-1 16,2-3-1-16,4-2 0 0,7 0-1 15,8 1-1-15,11-7-1 16,7 4 0-16,11-4-4 16,6-1 0-16,10 3 0 15,9-4 0-15,6 4 0 0,3-4 0 16,3 3 0-16,4-2 0 16,0 4 0-16,-1-2 0 15,-6 0 0-15,-3 5 0 16,-9 0 0-16,-13-3 0 15,-12 7 0-15,-14-5 0 0,-8 1 0 16,-13 3 0-16,-5 0 0 16,-15 2 0-16,0 0 0 15,0 0 0-15,2-10 0 16,-2 10 0-16,0 0 0 0,0 0 0 16,0 0 0-16,0 0 0 15,-7 0 0-15,7 0 0 16,0 0 0-16,-10 4 0 0,10-4 0 15,0 0 0-15,-10 6 0 16,10-6 0-16,0 0 0 16,0 0 0-16,0 0 0 15,-10 9 0-15,10-9 0 0,0 0 0 16,0 0 0-16,0 0 0 16,0 0 0-16,0 0 0 15,0 0 0-15,0 0 0 16,0 0 0-16,0 0 0 0,0 0 0 15,-7 7 0-15,7-7 0 16,0 0 0-16,0 0 0 16,0 0 0-16,0 0 0 15,0 0 0-15,0 0 0 16,0 0 0-16,0 0 0 16,0 0 0-16,0 0 0 0,0 0 0 15,0 0 0-15,0 0 0 16,0 0 0-16,0 0 0 0,0 0 0 15,0 0 0-15,0 0 0 16,0 0 0-16,0 0 0 16,0 0 0-16,0 0 0 0,0 0 0 15,0 0 0-15,0 0 0 16,0 0 0-16,0 0 0 16,0 0 0-16,0 0 0 15,0 0 0-15,0 0 0 16,0 0 0-16,-3 11 0 0,3-11-13 15,0 17-76-15,0-17-3 16</inkml:trace>
  <inkml:trace contextRef="#ctx0" brushRef="#br3" timeOffset="300573.0565">23758 6774 262 0,'0'0'8'0,"0"0"4"16,0 0 4-16,0 0 2 15,0 0 2-15,-5-9 0 16,5 9 1-16,0 0 2 16,0 0-8-16,0 0-1 0,0 5-1 15,0-5-1-15,21 20-2 16,3-7 1-16,5-1 0 0,10 2-1 15,2-1-1-15,5-1-3 16,-5-2-6-16,4-3 0 16,-7 0 0-16,-8 2 0 15,-6-4 0-15,-6-2 0 0,-6-2 0 16,-12-1 0-16,14 3 0 16,-14-3 0-16,0 0 0 15,8 17 0-15,-8-9 0 16,-9 9 0-16,-4 3 0 0,-3 1 0 15,-3 8 0-15,-4 0 0 16,-3 3 0-16,-2 0 0 16,-1-2 0-16,1-1 0 15,3 1 0-15,0-4 0 16,6-5 0-16,0-3 0 0,5-3 0 16,4-3 0-16,4-2 0 15,6-10 0-15,-8 10 0 16,8-10 0-16,0 0 0 0,0 0 0 15,0 0 0-15,0 0 0 16,-11 6 0-16,11-6 0 16,0 0 0-16,0 0 0 15,0 0 0-15,0 0 0 16,0 0 0-16,0 0 0 0,0 0-17 16,-22 2-72-16,22-2-3 15</inkml:trace>
  <inkml:trace contextRef="#ctx0" brushRef="#br3" timeOffset="303028.5247">24265 7281 370 0,'0'0'5'0,"0"0"4"16,-12-3 2-16,12 3 1 0,-12 0 1 15,12 0 1-15,-17 0 0 16,17 0 0-16,-11 0-2 16,11 0-2-16,0 0-2 0,18 7-1 15,4-7 0-15,10 2-2 16,6 2-5-16,9 0 0 15,3-4 0-15,0 2 0 16,1 1 0-16,-6 0 0 16,-7 1 0-16,-6 0 0 0,-12 0 0 15,-6 1 0-15,-3 3 0 16,-9-1 0-16,-4 3 0 16,-12 5 0-16,-8-1 0 15,-7 9 0-15,-6-3 0 16,-5 2 0-16,-5-3 0 0,1 4 0 15,-4-3 0-15,6 0 0 16,5-2 0-16,7-4 0 16,0-2 0-16,13-2 0 0,4 0 0 15,13-10 0-15,-4 12 0 16,14-7 0-16,14-2 0 16,9-3 0-16,6 0 0 15,9 0 0-15,7-3 0 0,5 0 0 16,4 1 0-16,-4 0 0 15,-3 2 0-15,-5 0 0 16,-8 0 0-16,-6 2 0 16,-6 0 0-16,-9 1 0 0,-11 2 0 15,1-5 0-15,-13 0 0 16,0 0 0-16,0 0 0 16,0 0 0-16,0 0 0 15,0 0 0-15,0 0 0 16,-8 10 0-16,8-10 0 15,0 0 0-15,-10 6 0 0,10-6 0 16,-7 2 0-16,7-2 0 16,-11 3 0-16,11-3-88 15,0 0-5-15</inkml:trace>
  <inkml:trace contextRef="#ctx0" brushRef="#br3" timeOffset="308555.3449">22458 7042 184 0,'0'0'9'0,"0"0"5"15,0 0 3-15,0 0 1 16,8 0 4-16,-8 0 1 16,7-7 2-16,-2 0 2 15,0-6-8-15,2-2-2 16,-1-4-2-16,4-4-2 0,-6-7-1 16,4-2-2-1,-4-3-3-15,5-6 0 0,-5-9-2 16,4-5 0-16,-4 1-1 15,1-8-1-15,-1-3 0 16,-1 1 0-16,-3 3 0 0,4-2-1 16,-4 7 1-16,0-2 0 15,-4 4 1-15,3 1 0 0,-5 2-1 16,1-2 1-16,1 5-2 16,-1-5 1-16,2 2-1 15,1 1 0-15,0 1-1 0,-1-1 0 16,3 3 1-16,0-1-1 15,3 7 0-15,-3-6 2 16,4 4-2-16,-1 2 0 16,-3 0-1-16,0 2 1 15,0 2-1-15,0 0 2 0,0-1-2 16,0 4 0 0,-5-1 0-16,3 3 0 0,-3 0 0 15,1-1 0-15,2 6 0 16,0 0 0-16,2-3 0 15,0 5 0-15,0 0 0 0,0 1 0 16,0 1 0-16,4-1 0 16,0 4 0-16,-2 0 0 15,-2 0 0-15,3 3 0 16,-3 0 0-16,0 1 0 0,0 2 0 16,0 4 0-16,0-5 0 15,0 6 0-15,0-2 0 16,0 11 0-16,0-15 0 0,0 9 0 15,0 6 0-15,0-14 0 16,0 14 0-16,0-10 0 16,0 10 0-16,0 0 0 15,0-9 0-15,0 9 0 16,0 0 0-16,0 0 0 16,-5 9 0-16,-3 4 0 0,-4 7 0 15,-4 3 0-15,-1 6 0 16,-5 3 0-16,-1 3 0 15,-2 0 0-15,3 2 0 0,2-3 0 16,0-4 0-16,1 0 0 16,1-6 0-16,6-1 0 15,-1-8 0-15,1 0 0 16,5-6 0-16,7-9 0 0,-11 11 0 16,11-11 0-16,0 0 0 15,0-11 0-15,6-3 0 16,6-8 0-16,0-4 0 0,3-4 0 15,0-6 0-15,7-2 0 16,-2 1 0-16,0 3 0 16,0 0 0-16,-3 0 0 0,1 8 0 15,-6 6 0 1,1 0 0-16,-6 7 0 0,1 3 0 16,-8 10 0-16,10-4 0 15,-10 4 0-15,14 12 0 16,-3 3 0-16,-2 0 0 15,3 4 0-15,6 6 0 16,1-2 0-16,-1 4 0 0,2-7 0 16,6 2 0-16,-7-5 0 15,6 2-3-15,-7 2-54 0,6-13-33 16,-4-3-1-16</inkml:trace>
  <inkml:trace contextRef="#ctx0" brushRef="#br3" timeOffset="309138.8166">22433 4073 405 0,'0'0'4'0,"0"0"2"0,-7-16 4 15,2 6 1-15,0 2 2 16,3-3 2-16,-4-1-1 0,6-4 1 16,0 4-3-16,13 3-6 15,-1 1-6-15,6 3 0 16,7 5 0-16,0 0 0 15,0 13 0-15,-1 1 0 0,-2 6 0 16,-5-1 0-16,-7 12 0 16,-4-5 0-16,-6 2 0 15,-6-2 0-15,-4 2 0 16,-4-6 0-16,-3-2 0 16,2-5 0-16,-2-5 0 0,4-2 0 15,3-4 0-15,10-4 0 16,-11-9 0-16,11-6 0 15,11-4 0-15,-1-8 0 16,8-4 0-16,-2-6 0 0,5 2 0 16,-5-3 0-16,-1 9 0 15,0 3 0-15,-2 1 0 16,-8 9 0-16,0 7 0 16,-5 9 0-16,0 0 0 0,0 9 0 15,0 7 0-15,5 6 0 16,2 3 0-16,6-1 0 15,-3 9 0-15,15-4 0 0,0-4-3 16,5 4-84-16,9-1-2 16</inkml:trace>
  <inkml:trace contextRef="#ctx0" brushRef="#br3" timeOffset="310002.9387">22433 7300 270 0,'0'0'8'0,"0"-7"2"0,0-4 3 16,5 2 2-16,-2-4 4 15,-1 1 1-15,1 0 3 16,-1 0 2-16,1 4-8 0,-3 8-3 15,0 0-2-15,-10 12-2 16,-5 13-2-16,-10 13-2 16,-5 6-3-16,-5 12 0 0,-9 14 0 15,-14 9 1-15,-1 9 1 16,-9 4 0-16,-6 3 0 0,-10 4 1 16,-11 5 1-16,-5 3-7 15,-3 0 0-15,-7-1 0 16,0 0 0-16,6-4 0 15,1 1 0-15,12-10 0 16,7-2 0-16,9-6 0 0,10-9 0 16,10-9 0-16,13-7 0 15,8-10 0-15,6-13 0 16,8-5 0-16,6-8 0 16,9-10 0-16,0-2 0 15,5-12 0-15,-3 9 0 16,3-9 0-16,0 0-10 0,0 0-8 15,0 0-10-15,0-14-56 16,0 14-3-16</inkml:trace>
  <inkml:trace contextRef="#ctx0" brushRef="#br3" timeOffset="310437.3425">20730 9012 424 0,'0'0'5'16,"0"0"2"-16,0 0 2 16,0 0 1-16,0 0 0 15,0 0 0-15,0 0 1 16,-2 5 1-16,-6 10-4 0,1 9-3 15,-3 5-5-15,-2 4 0 16,-9 6 0-16,5 5 0 16,-2-3 0-16,-2 2 0 0,0-9 0 15,4-2 0-15,2-7 0 16,2-5 0-16,4-2 0 16,2-9 0-16,6-9 0 15,9 13 0-15,11-13 0 0,2-3 0 16,11-4 0-16,4-3 0 15,5-5 0-15,3 3 0 16,-2-4 0-16,3 7 0 0,-11-2 0 16,0 4 0-16,-10 2 0 15,-3 5-9-15,-12 12-48 16,-3-4-32-16,-7 4 0 16</inkml:trace>
  <inkml:trace contextRef="#ctx0" brushRef="#br3" timeOffset="310958.2648">20449 9822 448 0,'0'0'2'0,"0"0"3"0,0 0 0 16,0 0 1-16,0 0 0 0,0 0-1 16,-4 8 2-16,4 1-1 15,0 1-2-15,4 5-1 16,6-3-2 0,3 1 1-16,10-4 0 0,-4-1 0 15,7-6 0-15,8-2 0 16,-5-4 1-16,4-8-3 0,-6-2 0 15,1 2 0-15,-6-3 0 16,-7 3 0-16,-5 0 0 16,-3 4 0-16,-7 8 0 15,8-9 0-15,-8 9 0 0,0 0 0 16,0 17 0-16,0-2 0 16,4 4 0-16,-1 1 0 0,3 7 0 15,-2 1 0-15,1-1 0 16,0 0 0-16,-2-2 0 15,-3 0 0-15,-3 0 0 16,-7-1 0-16,-7 2 0 16,-6-2 0-16,-9 1 0 15,-5 4 0-15,-8-1 0 0,-2-1 0 16,-6 3 0-16,4-6 0 16,4 6 0-16,1-15-12 15,9 7-76-15,8-6-4 0</inkml:trace>
  <inkml:trace contextRef="#ctx0" brushRef="#br0" timeOffset="332900.2377">3784 6904 185 0,'0'0'7'0,"0"0"3"16,-7-2 4-16,7 2 4 15,0 0 3-15,0 0 1 0,-16-7 2 16,16 7 1-16,0 0-7 16,-10-11-3-16,10 11-2 15,-17-2-5-15,5 2-1 16,-5 0-4-16,-1 0-1 0,-2 5 0 15,-2 0-2-15,-3 2 2 16,-1 3-2-16,4 0 1 16,-3 5 0-16,1 0 0 15,-1 1 0-15,-2 4 0 0,2 3 0 16,-5 1 0-16,0 3 0 16,-3 6-1-16,2-3 1 15,1 4 1-15,-3 0-1 0,1 3 1 16,2-4-1-16,3 4 0 15,-1 1-1 1,6-2 1-16,0 8 0 0,0-3-2 16,-2 4 1-16,4-1-1 15,4 3 1-15,-4 6 0 0,3-2 1 16,0 6-1-16,4-3 2 16,-2 4 0-16,5-1 0 15,-1 0 1-15,2 0 1 16,4 2-1-16,0 2 1 0,3-6-1 15,-3 3 0-15,5 1-1 16,0 3 0-16,0 1 0 16,5-2-1-16,-3 1 0 0,3 2 1 15,-3 3-1-15,1 0 0 16,-1-2 0-16,1-1 1 16,-1-3 0-16,-2 4-1 15,0-3 1-15,0-2-1 0,2-3 0 16,-2 2 1-16,4 0-1 15,-4 4 0-15,2-4 0 16,1 3 0-16,-1 0 0 16,3-3-1-16,0 4 1 15,-1-4-1-15,5 0 1 0,-5 1-1 16,6-3 1-16,-5 2-1 16,2-2 0-16,1-1 0 15,-1 0 0-15,1 1 0 16,-2-3 2-16,3 3-1 0,-2-3 0 15,0-1 0-15,0-2 0 16,4 1 0-16,-2 0 0 16,-3 0 0-16,1-2-2 0,-1 2 1 15,1-3 0-15,-3 4-1 16,2-4 2-16,-4 1 0 16,3 0 0-16,-2-4 1 15,2-4-1-15,0 3 0 0,-1-5 1 16,-4-1 0-16,3-1-1 15,-1-1 0-15,1 2 0 16,-1-4-1-16,1 0 1 16,-3-1 0-16,2-2-1 15,1 1 1-15,0-6-1 16,-1-1 1-16,1 6-1 0,4-8-1 16,-5-2 1-16,3-2 0 15,-2 0-1-15,-1 0 1 0,4-8-1 16,-4 3-1-16,1-3 0 15,-1-4-2-15,-2 2-4 16,0-10-5-16,2 12-13 16,-2-12-58-16,0 0-2 15</inkml:trace>
  <inkml:trace contextRef="#ctx0" brushRef="#br0" timeOffset="333785.777">5541 9157 71 0,'0'0'2'15,"0"0"-2"-15,0 0 0 0,0 0 1 16,-2-6 0-16,2 6-1 15,0 0 1-15,-2-13-1 16,2 13 0-16,0-10 0 16,0 10-1-16,0-10-7 15,0 10-9-15,0 0-14 0</inkml:trace>
  <inkml:trace contextRef="#ctx0" brushRef="#br0" timeOffset="334134.8452">5557 9061 122 0,'0'0'4'0,"0"0"-1"0,-6-5 1 15,6 5-1-15,0 0 1 0,0 0-2 16,0 0 0-16,0 0 2 16,0 0-3-16,0 0-1 15,0 0-1-15,0 0 2 16,0 0 0-16,0 0 0 16,0 0 0-16,0 0 1 0,0 0-2 15,0 0 1-15,0 0-1 16,0 0 1-16,0 5 1 15,0-5-1-15,0 0-1 0,0 0-9 16,0 10-18-16,0-10-22 16</inkml:trace>
  <inkml:trace contextRef="#ctx0" brushRef="#br0" timeOffset="335683.6036">4849 6866 189 0,'0'0'7'15,"0"0"3"-15,0 0 4 16,0 0 0-16,0 0 1 0,0 0 0 16,0 0 0-16,0 0-2 15,0 0-4-15,0 0-3 16,0 0-3-16,6 3 0 15,-6-3 0-15,18 15 3 16,-6-4 0-16,3 3 0 0,5 1 2 16,2 7-1-16,1 0 0 15,-1 3 0-15,6 5 0 0,-4 0-2 16,6 6 0-16,-1 2 0 16,-1 1-1-16,-1 4 0 15,-2 4 0-15,3 0 0 16,-3 2 0-16,-2 3 0 15,-4 0-1-15,-1 3 1 16,-2-1-1-16,-3 4-1 0,-2-2 1 16,3 1 0-16,-4 0 1 15,0 3 1-15,0-2-1 16,-5 0 1-16,5 1 1 0,-5-2-1 16,-1 3 0-16,2-3-1 15,-1 2-1-15,-3-2 0 16,3 1-1-16,-2 1-1 15,-2-2 0-15,5-3 0 0,-4-2-1 16,3 5 1-16,-2-2 0 16,2 0-1-16,0-1 1 15,-3 1 0-15,1-4 1 16,-3 9-2-16,0-4 1 0,0 2 0 16,0-1-1-16,0 0 1 15,-3 2-1-15,1-5 0 16,0 3-1-16,-3-2 1 15,-1 0 0-15,3-1 0 0,-1 1-1 16,1-1 1-16,0-2 0 16,2 0-1-16,-2 3 1 15,1-4-1-15,-1 2 1 16,1-2 0-16,0 2-1 0,-5-2 0 16,3 2 1-16,-2 1-1 15,2 1 2-15,0-4-1 16,-4 5 1-16,0-5-1 15,1 4 1-15,2-1-1 0,3 3 0 16,-3-3 1-16,-2 6-1 16,6-5-1-16,-4 2 1 15,1-3-1-15,3 0 2 0,-4 1 1 16,0-3-1-16,1 0 1 16,-1 0-1-16,1-2 1 15,4-1 0-15,-2 1 0 16,-3-3-1-16,5-1 0 15,-2 3 0-15,-1-6-1 16,1 3 1-16,0-5-1 0,-3 5 0 16,1-10 0-16,2 3 0 15,-3-4-1-15,0-2-1 16,3-4 0-16,0-5-2 16,-3-3-3-16,5-6-1 0,-3-5-3 15,1 2-3-15,2-12-5 16,0 13-4-16,0-13 0 15,0 0-2-15,-2 9 6 0,2-9 2 16,0 0 1-16,-4 12 5 16,4-12 5-16,-2 11 5 15,2-11 0-15,0 0-34 16,0 0-28-16,0 0-3 0</inkml:trace>
  <inkml:trace contextRef="#ctx0" brushRef="#br0" timeOffset="343844.156">4264 8436 184 0,'0'0'6'0,"0"0"5"16,-3-9 2-16,3 9 2 0,0 0 0 15,0 0-1-15,-5-7 1 16,5 7 0-16,0 0-4 15,8-3-5-15,-8 3-1 0,20 0 0 16,-8 0 2-16,6 0 0 16,5 0 1-16,5 0 1 15,9-2 2-15,4-3 0 16,5 2-1-16,7-1 1 0,7-4-3 16,2 1 0-16,2 0-2 15,3-1-1-15,1 0 0 16,6-1-1-16,-2 3-1 0,3 0 0 15,-3-2 0-15,3 0 1 16,-1 0-3-16,1 1 2 16,4 2-2-16,-6 0 1 15,1 1 0-15,-5-2 0 16,4 4 0-16,-6 0 0 0,1-1 0 16,1 0-1-16,-7 1 0 15,0 2 1-15,-3-2-2 16,4-1 1-16,-3-1 0 15,-1 1 0-15,-1-2-1 0,0 2 0 16,0-1 1-16,-8-1-1 16,-4-2 1-16,-3 4-1 15,-8-3 0-15,-4 4 1 0,-5 0-1 16,-9-1 1-16,-1 0 0 16,-5 3 0-16,-11 0 0 15,11 0 1-15,-11 0 0 16,0 0-1-16,0 0 1 0,0 0-1 15,0 0 1-15,0 0-1 16,0 0 0-16,0 0 0 16,0 0 0-16,0 0 0 15,0 0 0-15,0 0-1 16,0 0 0-16,0 0-1 16,0 0-2-16,0 0-4 0,0 0-13 15,3-7-34-15,-3 7-30 16,0 0-2-16</inkml:trace>
  <inkml:trace contextRef="#ctx0" brushRef="#br0" timeOffset="344483.8767">6655 7974 336 0,'0'0'5'0,"0"0"2"0,0 0 2 15,0 0 0-15,-10-5 0 16,10 5 0-16,0 0-2 16,0 0 2-16,0 0-5 15,0 5-2-15,0-5 0 0,20 17 1 16,-9-8 1-16,8 6 2 15,1-2 1-15,1 0-1 0,5 2 0 16,-1 0-1-16,0-3 0 16,0 0-1-16,-3 0-1 15,0 1 0-15,-4-3-1 16,-1-2-1-16,-2-1 1 0,-5 4-1 16,-1-7 0-16,-9-4 0 15,11 8 0-15,-11-8 1 16,0 0-1-16,0 0 0 0,5 7 1 15,-5-7 0 1,0 0 1-16,-5 14-1 0,-2-6 1 16,-4 3 0-16,-1 5 0 15,-6 2-1-15,-1 4 1 16,-6 0-1-16,-2 3 0 16,-1 2 1-16,-2-4-1 15,3 1 0-15,0 1 0 0,-1-5 0 16,6 0-2-16,2-5 0 15,5-3 0-15,5 0 0 0,10-12 0 16,-12 12 0-16,12-12 0 16,0 0 0-16,0 0 0 15,0 0 0-15,0 0 0 16,0 0 0-16,0 0 0 0,0 0 0 16,0 0 0-16,0 0 0 15,0 0 0-15,0 0-14 16,0 0-27-16,0 0-44 15,0 0-2-15</inkml:trace>
  <inkml:trace contextRef="#ctx0" brushRef="#br0" timeOffset="348388.9558">4239 8586 336 0,'0'0'6'0,"0"0"2"15,0 0 2-15,0 0 2 16,0 0 1-16,0 0-1 16,0 0-1-16,0 0 2 15,0 0-6-15,-5 15-2 16,-7 4 0-16,-6 10-3 0,-7 7 2 15,-8 11 2-15,-3 13 0 16,-12 6-1-16,-1 4 1 0,-8 7-1 16,2 0 0-16,-3-2-1 15,0 0-1-15,4-2-1 16,5-7-1-16,1-4 1 16,8-6-1-16,4-3 0 15,4-8-1-15,7-6 1 0,4-9-1 16,7-5 0-16,3-5 0 15,2-7 1-15,4-4-1 16,5-9 1-16,-5 10 0 16,5-10 1-16,0 0 0 0,0 0-1 15,0 0 1-15,0 0-1 16,0 0-1-16,0-10 0 16,0 1-1-16,0-4-1 15,5-3 0-15,0 1-3 16,2-2-2-16,0 3-4 0,4-8-6 15,1 4-9-15,1-5-12 16,-1 1-24-16,6 8-19 16,-4-7-8-16</inkml:trace>
  <inkml:trace contextRef="#ctx0" brushRef="#br0" timeOffset="348768.9207">3533 9535 81 0,'0'0'8'0,"0"0"7"15,0 0 4-15,0 0 5 16,-5 9 5-16,5-9 4 16,0 0 2-16,0 0 3 15,0 0-7-15,0 0-4 16,0 0-5-16,0-14 0 16,10-9-5-16,10-9-3 15,7-10-2-15,8-9-1 0,9-12-2 16,11-1 1-16,5-10-2 15,2 2-1-15,2-5 0 0,-1 8-2 16,-6-1-1-16,-2 10 0 16,-11 9-1-16,-6 1 0 15,-6 13 0-15,-8 7 0 0,-8 5 0 16,-2 8 1-16,-6 5-4 16,0 2 0-16,-8 10 0 15,0 0 0-15,0 0 0 16,0 0 0-16,0 0 0 0,-8 5 0 15,0 7-4-15,-1-2-9 16,1 7-25-16,4 3-48 16,-9 3-1-16</inkml:trace>
  <inkml:trace contextRef="#ctx0" brushRef="#br0" timeOffset="349433.6724">3458 9356 340 0,'0'0'7'0,"0"0"3"16,-5-12 4-16,5 12 0 0,0 0 0 16,-7-10 0-16,7 10 0 15,-5 5 1-15,0 15-7 16,-1 4-3-16,-1 11-2 15,0 3-1-15,0 6-1 0,-4 3 1 16,1 3-1-16,1-8 0 16,2-3 0-16,-4-3 0 15,3-7 0-15,2-7-1 0,1-2 1 16,-1-5 0-16,3-5 0 16,3-10 1-16,-4 12-1 15,4-12 1-15,0 0 0 16,0 0 1-16,4-12 0 0,5 2 0 15,2-5 0-15,8-2 0 16,0-6 0-16,6-1 0 16,5-1 0-16,0-1 0 15,4 2 0-15,0 4 0 16,4 1-3-16,0 4 0 16,-6 2 0-16,1 6 0 0,-4-1 0 15,-4 4 0-15,-5 1 0 16,0 0 0-16,-8 3 0 15,-1 0 0-15,-11 0 0 0,12 0 0 16,-12 0 0-16,0 0 0 16,0 0 0-16,0 0 0 15,0 0 0-15,0 0-12 0,0 0-22 16,7 7-53-16,-7-7-2 16</inkml:trace>
  <inkml:trace contextRef="#ctx0" brushRef="#br0" timeOffset="357055.3035">4227 5920 219 0,'0'0'8'0,"0"0"3"16,-5-12 4-16,5 12 4 16,0-12 1-16,0 12 2 15,-4-10-1-15,4 10-1 0,0 0-5 16,0 0-5-16,0 0-1 16,0 14-4-16,4 6-1 15,-4 9-1-15,5 7 1 16,-3 5 1-16,3 12 0 15,2 1 0-15,0 4-1 0,1 3 0 16,0 4 0-16,-1-3 0 16,-1 1 0-16,1 5-1 15,-2-4 1-15,0 0-1 16,-3 4 0-16,-2-4-1 0,0 3 0 16,0-5-1-16,0 2 0 15,0-4 0-15,0-4 0 16,0-1 0-16,0 0 0 0,0-8 0 15,1-2 0-15,3-1 0 16,-4-5-1-16,2 4 1 16,-2-6 0-16,0 0-1 15,0 1 0-15,-2-4 0 16,-2 0 0-16,3 2 0 16,1 1 0-16,-2-6 0 0,-1 7 0 15,1-1 0-15,2 3 1 16,-3-3-1-16,1-3 1 15,2 6 0-15,-2-5 0 16,2 2 0-16,-5-5 0 0,5 0 0 16,0-2 1-16,0 2-1 15,0-5 1-15,0 1-1 16,0 1 1-16,0-2-1 0,0 7 1 16,0-11-1-16,0 2 0 15,0-1-1-15,0 0 1 16,0-7 0-16,0-5-1 0,0 0 1 15,0-2-1-15,0 0 1 16,0-10-1-16,0 10 0 16,0-10 0-16,0 0-2 15,0 0-6-15,0 9-21 16,9-5-54-16,-9-4-2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8:47:42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3446 10464 140 0,'0'0'8'0,"0"0"3"0,0 0 4 16,-10-3 4-16,10 3-1 15,0 0 2-15,-15-5 0 16,15 5-1-16,-7-12-7 16,4 0-4-16,3-6-1 0,5-5-1 15,5-4 0-15,7-5 0 16,4-6 1-16,5 0-1 15,10-10 2-15,8 4-1 16,-2 2-1-16,8-6 0 0,2 7-2 16,1-4 0-16,1 6 1 15,0-4-2-15,6-2-1 16,-5 3 1-16,5-3-1 0,4-1 1 16,3-1 0-16,4-5 0 15,8-3 0-15,3 0 0 16,3 4 1-16,6-6-1 0,-1 2 0 15,7-2 0-15,-5 2-1 16,2 1 0-16,1 2 0 16,-3 3 0-16,-3 1-1 15,1 1 0-15,-6 5 0 16,4 5-1-16,-7 5 0 16,-4 0 0-16,0 5 0 0,-4 0 0 15,-2 4 0-15,-1 3 0 16,0 1-1-16,-3 4 1 15,-3 0 0-15,3 0 0 16,0 3 0-16,3 2 0 0,0 0 0 16,-1 1 0-16,4-2 0 15,3 1 1-15,2-3-1 16,1 1 0-16,3-2 0 0,0-1 1 16,1-2 0-16,-2 0 0 15,-1-2 0-15,-3-1 0 16,-2 4 0-16,-1-4 0 0,-4-1 1 15,-3 1-3-15,0-1 1 16,-5-1 0-16,-2-3 1 16,-1-3-2-16,-1-1 1 15,-8-1 0-15,-3-3 0 16,0 4 0-16,-5-3 0 16,-5-3 0-16,-2 2 1 0,-10 4-1 15,0-5 1-15,-6 4 0 16,-6-3 1-16,-3 1-1 15,-4-3 0-15,-5 6 1 16,-1-3-1-16,-1-3 0 0,-5 0 1 16,-1 4-1-16,-3-6 0 15,3 4 0-15,-4-2 1 16,-1 1-1-16,-1-1 0 0,-1 0 0 16,-4 0 0-16,-1 2 0 15,-2 0 0-15,-4 0 0 16,-3-2-2-16,1 3 2 0,-1-3-1 15,-2 1 0-15,0 1 0 16,0 0 0-16,-2-3 0 16,-2-1 0-16,2 6 0 15,-5-5 1-15,3 4-1 0,-6-3 1 16,2 0-1 0,-4 4 1-16,0-4-1 0,-1 2 0 15,-3 1 1-15,3 1-1 16,-4-4 0-16,2 2 1 15,1 4 0-15,-5-7-1 16,0 4 0-16,0 3 1 0,-1-6-1 16,-4 6 0-16,-1-3 0 15,0-1 0-15,0 1 0 16,-5 2-1-16,3-2 1 0,-1-2 0 16,3 1-1-16,-3 1 1 15,1-3 0-15,2 3-1 16,-2-2 1-16,2-1 0 0,0-3 1 15,6 2-1-15,-2 0 0 16,-1-3 1-16,6 0-1 16,0-4 0-16,2 1 0 15,0-5-1-15,3 2 1 16,2-2-1-16,2-2 0 0,-5 0 0 16,11-4 0-16,-1-1 0 15,0 2-1-15,2-3 0 16,0 1 1-16,3-2 0 15,-2 0 1-15,4-1-1 16,-3 1 0-16,-2 0 2 0,5 2-1 16,-7 2 1-16,5 0-1 15,-6 0-1-15,1 6 1 0,0 1 0 16,-5 3-1-16,6-2 1 16,-6 3 0-16,0 0-1 15,-5 3 1-15,2 1 1 16,0-2-1-16,-5 4 1 0,0 0-1 15,-2-2 0-15,5 6 1 16,-6 2-1-16,4 3 0 16,2 1 0-16,-1 4 0 15,1 1 1-15,5 4-1 0,-4 0 0 16,1 7-1 0,2-1 1-16,0 3 0 0,1 4 0 15,2 1-1-15,-2 2 1 16,5 0-1-16,-5 5 1 15,7-1 0-15,-6 4 0 16,6-3-1-16,-2 2 1 0,2-2 0 16,4 0 0-16,-2 0-1 15,3-1 1-15,-2 4 0 16,2-3-1-16,0 0 1 0,-3 0 0 16,1 0-1-16,-3-1 1 15,-2 4 0-15,2 1 0 16,0 3 0-16,-2-3-2 0,0 6 2 15,2 2-1-15,0 3 1 16,3 0-1-16,3 0 0 16,-2 3 0-16,4 0 0 15,-1 2 0-15,4 3 0 16,-1 1 0-16,2-1 0 16,-1 1 0-16,1 6 0 0,3 0 1 15,0 2 0-15,-2 0-1 16,2 3 1-16,3 3 0 15,-4 1 0-15,7 3 0 16,-1 2 0-16,2 1 0 0,3 2-1 16,0 6 1-16,0-2 0 15,3 6-1-15,0-3 1 16,2 5 1-16,0 1 0 0,0 2 0 16,0 0 0-16,-3 4 0 15,3-1 1-15,0 2 1 16,-2-3-3-16,2 5 0 0,-4 1 1 15,2 2-1-15,-1 2 1 16,-1 2-1-16,-2 1 0 16,2 3 0-16,-1 1 1 15,-6 4-1-15,7-1 0 16,-6-5-1-16,1 3 1 16,0-3 0-16,0-3-1 0,-3 4 1 15,1-6 0-15,2 3 0 16,-1-2 0-16,-3-2 0 15,1 1 0-15,4-4 0 16,-2-1-1-16,1 0 1 0,-2-1 0 16,-1-1 0-16,0-4 0 15,-1 2 1-15,-2-3 0 16,-2-1 0-16,0-1 0 0,-2-1 1 16,-1-1-2-16,0 2 0 15,0-5 0-15,1 3 0 16,-3-2 0-16,5 2 0 0,0-1 0 15,-4 0 0-15,-1 0 0 16,3-1 1-16,-2 1 0 16,-2 3-1-16,-1-1 0 15,-2-2-1-15,0 2 1 16,-4 1-1-16,1 0 1 0,-4-2 0 16,3 0 0-16,3-1 0 15,-3-1-2-15,3-1 2 16,6-4-1-16,5 2 0 15,0-4 1-15,10 1-1 16,5 0 0-16,2-1 0 0,9 2 0 16,14-3 0-16,1 4 1 15,9-5-1-15,6 3 1 0,7-6 1 16,11-5 0-16,4-4 0 16,17-6-2-16,13-11-16 15,29-11-58-15,10-15-5 16</inkml:trace>
  <inkml:trace contextRef="#ctx0" brushRef="#br0" timeOffset="9460.8616">16136 11839 324 0,'0'0'6'15,"0"0"3"-15,0 0 3 16,0 0 2-16,0 0 4 0,0 0-3 16,0 0 1-16,0 0-1 15,0 0-4-15,-7 0-2 16,7 14-2-16,-2 5-2 16,-1 14 1-16,3 6 0 15,-2 11 2-15,2 3-1 0,0 9 0 16,0 0-1-16,0 2-1 15,5 0 0-15,-3-2-5 16,2-2 0-16,2-6 0 16,1-7 0-16,-1 0 0 0,-1-7 0 15,-1-5 0-15,1-8 0 16,-2-5 0-16,1-4 0 16,-4-6 0-16,0-12 0 15,3 12 0-15,-3-12 0 16,0 0 0-16,0 0 0 15,0 0 0-15,0-7 0 0,0 7 0 16,0-14 0-16,0 5 0 16,0 9 0-16,-3-14-10 0,3 14-15 15,0 0-30-15,0 0-32 16,0 0-3-16</inkml:trace>
  <inkml:trace contextRef="#ctx0" brushRef="#br0" timeOffset="10094.4032">16228 13382 327 0,'0'0'7'16,"0"0"2"-16,0 0 0 16,0 0 2-16,0 5 1 15,0-5 1-15,-4 14 0 16,1-6 0-16,-2 1-7 0,3 5-1 15,-4-2-2-15,4 0 1 16,2-2-2-16,0 0 2 16,0-10-2-16,13 13 2 15,-4-11-1-15,3-2 1 0,1 0 2 16,2 0-1-16,-2-8 0 16,-1 1 1-16,-2-3-1 15,0 0 0-15,-9-2-1 16,-1 1 0-16,0 2-1 0,0 9-1 15,-11-10 0-15,-2 10-2 16,1 0-1-16,-5 2 0 16,5 3-4-16,-4 0-3 0,7 5-10 15,-1 8-45-15,10-18-23 32</inkml:trace>
  <inkml:trace contextRef="#ctx0" brushRef="#br0" timeOffset="11084.1696">16341 14353 304 0,'0'0'8'15,"0"0"5"-15,0 0 2 16,0-10 4-16,0 10 3 16,0 0 0-16,2-8 0 0,-2 8 0 15,0 0-5-15,0 0-5 16,5 15-3-16,-3 8-1 16,1 7-2-16,-3 4 0 0,4 12 0 15,4 5-6-15,-3 1 0 16,5 2 0-16,-3 1 0 15,6-3 0-15,-6-5 0 16,3-2 0-16,-2-6 0 16,-1-7 0-16,1-2 0 15,-4-8 0-15,-1-2 0 0,-1-8 0 16,1-2 0-16,-3-10 0 16,3 10 0-16,-3-10 0 15,0 0 0-15,0 0 0 0,0 0 0 16,0 0 0-16,0 0 0 15,0 0 0-15,0-6 0 16,0 6 0-16,0 0 0 16,0 0 0-16,0 0 0 0,0 0 0 15,-6-4-42-15,6 4-48 16,0 0-3-16</inkml:trace>
  <inkml:trace contextRef="#ctx0" brushRef="#br0" timeOffset="12387.3205">16571 15720 289 0,'0'0'8'0,"0"0"2"16,0 0 2-16,0 0 3 15,0 0 1-15,0-9 2 16,0 9 2-16,0 0 0 0,0 0-6 16,0 0-3-16,0 0-1 15,0 0-1-15,0 0-3 16,0 0 0-16,0 0-2 15,0 0 0-15,0 0-2 0,0 0 0 16,0 0-1-16,0 0 0 16,0 0-1-16,0 0 0 15,0 0 0-15,0 0 0 0,0 0 0 16,0 0 0-16,0 0 0 16,0 0 0-16,0 0 1 15,0 0-1-15,0 0 0 16,0 0 1-16,0 0-1 0,0 0 1 15,0 0-1-15,0 0 1 16,0 0 0-16,0 0 0 16,0 0 0-16,0 0 1 15,0 0-1-15,0 0 1 16,0 0 1-16,0 0-1 0,0 0 1 16,0 0 0-16,0 0-1 15,0 0 0-15,0 0 0 16,0 0 0-16,0 0 0 15,0 0-2-15,0 0 0 0,0 0 0 16,-10 4 0-16,10-4 0 16,-4 10-2-16,4-10 1 15,-3 10 1-15,3-10-1 0,0 0 1 16,0 10-1-16,0-10 2 16,0 0 0-16,7 0 0 15,-7 0 1-15,12-2-2 16,-12 2 0-16,18-13 0 15,-14 6 0-15,2-4 0 0,-4 2 0 16,0-1 0-16,-2 3 0 16,0 7 0-16,-6-13 0 15,6 13 0-15,-12-2 0 16,2 2 0-16,-2 2 0 0,6 5 0 16,-4 1 0-16,2 4-4 15,1 0-9-15,5 6-15 16,2-3-58-16,0 1-2 15</inkml:trace>
  <inkml:trace contextRef="#ctx0" brushRef="#br0" timeOffset="13262.7939">16661 16211 314 0,'0'0'7'0,"0"0"2"16,0 0 3-16,0 0-1 0,0 0 2 15,0 0 1-15,0 0 1 16,2 7 0-16,-2 5-4 16,0 6-3-16,0 7-1 15,2 7 0-15,2 10 1 0,-2 8-1 16,3 6-2-16,-3 7 3 15,1 4-2-15,4-1 0 16,-5 6 0-16,1-2-1 16,-1-1 0-16,4-5-1 0,-4-4 2 15,1-8-4-15,-1-6-2 16,3-5 0-16,-2-10 0 16,1-2 0-16,-1-10 0 15,3-6 0-15,-6-4 0 16,0-9 0-16,2 10 0 0,-2-10 0 15,0 0 0-15,0 0 0 16,0 0 0-16,0 0 0 16,0 0 0-16,5-10 0 15,-5 10 0-15,0 0 0 0,2-12 0 16,-2 12 0-16,0 0 0 16,0-8 0-16,0 8-12 15,0 0-13-15,0-9-29 0,0 9-34 16,0 0-1-16</inkml:trace>
  <inkml:trace contextRef="#ctx0" brushRef="#br0" timeOffset="13961.5577">16773 17652 352 0,'0'0'5'0,"0"0"6"0,0 0 2 15,0 0 3-15,0 0 0 16,0 0 1-16,0 0 0 0,0 0 1 16,0 0-4-16,0 0-6 15,0 0-2-15,0 0-3 16,0 0-1-16,0 0-1 15,0 0 0-15,0 0-1 16,0 0 0-16,0 0 0 0,7-2-1 16,-7 2 1-16,0 0 1 15,0 0-2-15,0 0 2 16,0 0-2-16,11 0 2 0,-11 0-1 16,0 0 1-16,0 0-1 15,0 0 1-15,0 0 0 16,7 0 0-16,-7 0-1 15,0 0 0-15,0 0 0 16,0 0 0-16,0 0-1 16,0 0-1-16,0 0-2 0,0 0-3 15,-5-2-8-15,5 2-28 16,0 0-42-16,0 0 0 0</inkml:trace>
  <inkml:trace contextRef="#ctx0" brushRef="#br0" timeOffset="14371.1442">16846 17863 304 0,'0'0'8'0,"0"0"5"15,0 0 0-15,0 0 3 16,0 0 2-16,0 0 0 0,0 0-1 15,0 0 0-15,0 0-7 16,0 0-3-16,0 0-2 16,0 5-2-16,0 2-2 15,4-2 1-15,12 52-1 16,-12-32-1-16,-2-3-3 16,0 0-6-16,-2-1-15 15,2 4-53-15,-2-6-4 0</inkml:trace>
  <inkml:trace contextRef="#ctx0" brushRef="#br1" timeOffset="20240.9987">16384 14316 147 0,'0'0'7'0,"0"0"3"0,-11-5 5 15,11 5 2-15,0 0 3 16,-3-15 3-16,3 15 2 16,-2-7 1-16,2 7-4 0,0 0-4 15,0 0-4-15,2-10-2 16,-2 10-3-16,0 0-4 15,0 0-1-15,0 0-3 16,4 10 0-16,2 0-1 0,1 4 1 16,1 3-1-16,4 8 2 15,-2 5 0-15,5 2 1 16,-3 5 0-16,1 4-1 0,0-2 0 16,-1 0 0-16,-2 4-1 15,0-7 1-15,-1 9-1 16,2-5 0-16,-4-1 0 15,3 4-1-15,0-7 1 16,-2 5 0-16,-1-1-1 0,-2-6 1 16,3-2 0-1,-3 0 0-15,0 0-1 0,-3 0 1 16,3-1 0-16,-4 1-1 16,3-3 1-16,-4 1-1 15,0 2 1-15,0-2-1 0,0 4 1 16,2-1 0-16,-2-2 0 15,2 5 0-15,-2-4 2 16,2 3-1-16,5-2 1 0,-7 3 1 16,3-1-2-16,-3-6 1 15,6 6 0-15,-6-3-1 16,4 2-1-16,-4 2 0 16,3-2-1-16,0 0 2 0,-1-1-2 15,-2 1 0-15,2 1 1 16,2-2 0-16,-4 1 0 15,2 3 1-15,-2-5 0 16,0 3-1-16,0 0 1 16,0-1 0-16,0-3-1 15,0 0-1-15,0-1 0 0,0-2 1 16,0-1-1-16,0-3 0 16,0-3 0-16,3-4 0 15,-3-2 0-15,0 0 0 0,0-8 0 16,0-7 0-16,0 15 1 15,0-15 0-15,0 0 1 16,0 9-1-16,0-9 1 0,0 0-1 16,0 0 0-16,-3-12 1 15,-3 3-1-15,4-4-1 16,2-4 0-16,-5-6 1 16,2-2-1-16,3-4 0 0,-1-6 1 15,-2 1 0-15,3-4-1 16,-2-1 0-16,-2-4 0 15,1 2 0-15,0-5 0 16,-3 0 0-16,2-4-1 16,-4-2 1-16,-1-2-1 15,-2 0 1-15,1-7 0 0,1 0-1 16,-4-2 1-16,1-1-1 16,-4 1 0-16,4-3 1 15,0 8-1-15,-1-3 1 0,-1 3-1 16,-2 3 1-16,2 0 0 15,-2 4-1-15,5-4 1 16,-5 8 0-16,3-3 0 16,4 6 0-16,-2-3 0 0,5 4-1 15,-1 4 1-15,2 4 0 16,-1-3 0-16,3 4 0 16,-1 5 0-16,-1-4-1 15,1 4 1-15,1-1 0 0,-2 0 0 16,-1 3 0-16,4 0 0 15,-3 0-1-15,2 1 1 16,-1-1 0-16,1 5-1 16,1 3 1-16,2-1 0 15,-3 4 0-15,3 2 0 0,0 4 0 16,0 10 0-16,0-13 0 16,0 13 0-16,0 0-2 0,0 0-1 15,0 0 0-15,0 0 1 16,0 0-1-16,10 17 1 15,-4 7 0-15,3 5 2 16,2 13 2-16,5 11 1 16,-2 6 2-16,4 12-1 0,2 9 1 15,-2 4 0-15,4 5 0 16,-2 7-1-16,0-1-2 16,0 3 1-16,0 2-1 15,-2-4-1-15,1 2 0 0,-1-5 0 16,-4 2 0-16,2-3-1 15,-4 0 2-15,3-6-2 16,-5-2 1-16,-6-2-1 16,3-5 0-16,-3-4 1 0,-2-6-1 15,-2-4 1-15,0-12-3 16,0-5 0-16,0-13-5 16,0-3-9-16,0-10-25 15,-2-8-42-15,2-12-3 0</inkml:trace>
  <inkml:trace contextRef="#ctx0" brushRef="#br1" timeOffset="21195.083">16288 14318 306 0,'0'0'7'0,"0"0"5"16,2-14 3-16,-2 14 1 15,8-13 4-15,-8 13 1 0,5-12-1 16,-5 12 1-16,0 0-8 16,0 0-4-16,0 0-4 15,0 8-1-15,-5 9-1 16,-5 9-1-16,-2 6 1 0,-3 9 0 16,-2 3 1-16,-3 9 0 15,-1-5 1-15,-4 8-2 16,6-8 0-16,-1-3-1 0,3-8 0 15,2-5-1-15,5-4-1 16,-1-8 0-16,6-5 1 16,3-5 1-16,2-10 0 15,0 0 0-15,0 0-2 16,0-15 0-16,0-5 0 0,4-2 0 16,8-9 0-16,-4-5 0 15,5-7 0-15,4-4 0 16,2-3 0-16,0 1 0 0,1 0 0 15,-3-1 0-15,-1 6 0 16,0 1 0-16,0 4 0 16,-2 7 0-16,-6 4 0 15,4 3 0-15,-8 9 0 16,5 3 0-16,-4 1 0 0,-5 12 0 16,5-9 0-16,-5 9 0 15,0 0 0-15,0 0 0 16,1 6 0-16,5 2 0 15,1 9 0-15,4 0 0 0,4 10 0 16,0 1 0-16,4 7 0 16,1-4 0-16,3 1 0 15,-1 1 0-15,0-6 0 16,1 0 0-16,0-4 0 0,-2-3 0 16,-1-3 0-16,-2-7 0 15,-3 0 0-15,3-1 0 16,-6-4 0-16,-3 2 0 0,-1-1 0 15,-8-6 0-15,17 7 0 16,-17-7 0-16,13 13 0 16,-13-13 0-16,12 18-23 15,-7-9-65-15,-3 1-4 16</inkml:trace>
  <inkml:trace contextRef="#ctx0" brushRef="#br1" timeOffset="22102.0077">16987 14422 415 0,'0'0'6'0,"0"0"3"15,0 0 2-15,-8-10 2 16,8 10 1-16,-4-9 1 0,4 9 1 16,0 0-4-16,-3-12-12 15,3 12 0-15,0 0 0 16,10-11 0-16,2 4 0 15,10-4 0-15,6 4 0 16,4-3 0-16,3 0 0 16,4 3 0-16,-3 2 0 15,-1 2 0-15,-6 3 0 0,-4 0 0 16,-8 0 0-16,-1 6 0 16,-7 1 0-16,-6 3 0 15,-3 2 0-15,-3 6 0 0,-12 2 0 16,-4 4 0-16,-2 6 0 15,-8 5 0-15,-1-1 0 0,-3-2 0 16,0 1 0-16,12-1 0 16,-3-5 0-16,3-5 0 15,8-5 0-15,4 1 0 16,4-6 0-16,2-4 0 0,3 2 0 16,0-10 0-16,10 10 0 15,3-8 0-15,6-2 0 16,5 0 0-16,5-2 0 15,8-6 0-15,0-1 0 16,11-2 0-16,-1-1 0 0,2 0 0 16,-4-1 0-16,-3 3 0 15,-2 3 0-15,-10 2 0 16,-3 0 0-16,-11 3 0 16,-7 2 0-16,-9 0 0 15,12 0 0-15,-12 0 0 0,0 0 0 16,0 0 0-16,0 0 0 15,0 0 0-15,0 0 0 16,0 0 0-16,-7 4 0 0,7-4 0 16,-10 11 0-16,10-11 0 15,-9 9 0-15,9-9 0 16,-18 10 0-16,13-2 0 16,5-8-70-16,-9 10-26 0</inkml:trace>
  <inkml:trace contextRef="#ctx0" brushRef="#br1" timeOffset="70894.9161">18699 13124 182 0,'0'0'5'0,"0"0"1"16,0 0-1-16,0 0 1 16,0 0 1-16,0 0 3 15,0 0 2-15,0 0 4 16,15 0-1-16,8 2 0 0,9 2 1 16,13-4 0-16,14 0 1 15,13 0-1-15,15-6-3 16,11 3-2-16,7-4-2 0,16-1 0 15,5-1-2-15,7-1 0 16,-1 0-1-16,11 0-1 16,4-2 0-16,2 3 0 15,5-2 0-15,3 2-1 16,2-2-1-16,-3 4 0 0,6-1 0 16,-5 1-1-16,-4 2 1 15,-3-3-1-15,-4 1-1 16,-6 5 1-16,-9-3-1 0,-11 2 0 15,-6 1 0-15,-15-4 0 16,-7 6-1-16,-10-1 1 16,-17-2 0-16,-12 3-1 15,-14 0 1-15,-7 0-1 16,-11 0 1-16,-7 0 0 16,-14 0-1-16,11 0-1 0,-11 0-4 15,0 0-6-15,-9 0-10 16,9 0-29-16,-7 3-31 15,-11 1-5-15</inkml:trace>
  <inkml:trace contextRef="#ctx0" brushRef="#br1" timeOffset="71813.4054">18811 14350 177 0,'0'0'1'0,"0"0"0"0,5 0 0 16,-5 0 5-16,11 0 2 16,-11 0 3-16,21 5 3 15,-1-5-1-15,3 4 1 16,12-1 4-16,2 2 0 16,18-2-3-16,4-3-1 0,15 3 0 15,9-3-2-15,11-3-1 16,9-5-1-16,6 4-2 15,5-7-1-15,5 2-1 16,6-1-1-16,1 0-2 16,-2-1-1-16,1-3 0 0,-1 5 0 15,6-5 1-15,-1 2-1 16,5-3 1-16,1 3 0 16,-2-3 1-16,5 3-1 0,-5 0 2 15,-1-3 0-15,-8 3-1 16,-5-1 0-16,-6-2-1 15,-8 5 0-15,-11 1 0 16,-7-4-1-16,-10 6-1 0,-11 0 0 16,-3-1 0-16,-14 5 0 15,-9-2 0-15,-5 1 0 16,-13 4 1-16,1-6-1 16,-11 6 1-16,-1-3 0 15,-11 3 0-15,7-1 1 0,-7 1-2 16,0 0 1-16,0 0 0 15,0 0-3-15,0 0-1 16,0 0-6-16,0 0-6 0,0-11-17 16,0 11-48-16,0 0-3 15</inkml:trace>
  <inkml:trace contextRef="#ctx0" brushRef="#br1" timeOffset="72531.9371">22531 12934 234 0,'0'0'6'16,"0"0"3"-16,0 0 5 0,0 0 0 16,0 0-1-16,0 0 2 15,0 0-2-15,0 0 2 16,0 0-5-16,9 0-4 16,3 7-2-16,6 3-1 0,7 5 2 15,3 4 0-15,6 4 1 16,-2 7 1-16,5 2 0 15,1 2-1-15,0 6 0 16,-6 2 0-16,-2-3-1 16,-6 9-1-16,1-4 0 15,-8 4 0-15,-4 11 0 16,-5-4 0 0,-6 3 0-16,-2 2 1 15,-10-5-2-15,-7 2 1 0,-6-5 1 16,-7-3-2-16,-4-12 0 15,-9-1 0-15,3-5-1 16,-7-4 1-16,2 1-1 0,-5-3 0 16,6-5 0-16,0-1 0 15,3-4-1-15,4-1 0 16,3-1 0-16,6-5 0 16,5 2-1-16,1-3 1 0,5-4-2 15,7 2-1-15,-3-3-4 16,13-2-9-16,-13 0-20 15,1 0-46-15,12 0-2 16</inkml:trace>
  <inkml:trace contextRef="#ctx0" brushRef="#br1" timeOffset="73682.3976">18933 13667 227 0,'0'0'7'16,"0"0"4"-16,0 0 1 16,0 0 2-16,0 0 1 15,0 0-1-15,0 0 0 0,0 0 2 16,0 0-6-16,0 0-3 15,0 0 0-15,12 8 0 16,6-7 2-16,7 5 0 0,9-4 0 16,14-2 0-16,9 0 0 15,18 0-2-15,14-8 0 16,8-1-2-16,12-1-1 16,11-1-1-16,1 2 0 15,6-3 0-15,0-1-1 16,-8 3 0-16,1 3-1 0,-6-3 1 15,-2 0-1-15,-5 3 0 16,-5-3 0-16,0 0-2 16,-8-1 1-16,1 2 0 15,-10 2 0-15,-7-4 0 0,-7 6 0 16,-13-2 0-16,-7 5 1 16,-14-3 0-16,-10 5 0 15,-4-2 0-15,-11 2 0 0,-12 0-1 16,13 0 1-16,-13 0-1 15,0 0 0-15,0 0 0 16,0 0 0-16,0 0 1 16,0 0-1-16,0 0 0 15,0 0 1-15,0 0 0 16,0 0-1-16,0 0 1 0,0 0-1 16,0 0 1-16,0 0-1 15,0 0-1-15,0 0 0 16,0 0-2-16,0 0-2 0,0 0-2 15,0 0-4-15,0 0-5 16,0 0-11-16,-11-8-20 16,11 8-33-16,-9 0-4 0</inkml:trace>
  <inkml:trace contextRef="#ctx0" brushRef="#br1" timeOffset="74140.5878">21270 13328 331 0,'0'0'3'0,"0"0"0"16,0 0 2-16,0 0-1 0,0 0 1 15,0 0 0-15,0 0 2 16,0 0 4-16,13 6-2 16,-1 0 0-16,7 1-1 15,6-2 0-15,8 2 1 0,2 1 0 16,0 0-3-16,2-1-2 16,-5 0-1-16,-2-2-1 15,-8 5-1-15,-2-3 0 0,-8 0 0 16,-7 4 1-16,-5 4 0 15,-7 3 1-15,-27 3 2 32,-7 6-1-32,2 0 2 15,-11 4-1-15,3-4 0 16,-2-3-1-16,4 1-1 16,4-7-1-16,22-8-2 0,3 0-2 15,7-5-4-15,9-5-9 16,-10 12-30-16,10-12-39 15,5 5-2-15</inkml:trace>
  <inkml:trace contextRef="#ctx0" brushRef="#br1" timeOffset="75871.8863">18806 13694 250 0,'0'0'7'0,"0"0"4"16,5-5 3-16,-5 5 3 15,0 0 1-15,13-14 3 16,-13 14 1-16,10-8 3 0,-10 8-8 16,0 0-2-16,7-10-3 15,-7 10-3-15,0 0-2 16,0 0-1-16,0 0-2 0,0 0-1 15,0 0-1-15,0 0 0 16,0 0-1-16,0 0-1 16,0 0 1-16,0 0-1 15,0 0 0-15,0 10 0 0,-5 2 1 16,-4 8 0-16,-4 4 1 16,-4 7-1-16,-4 11 2 15,-8 2-1-15,-4 6 1 16,-4 4-1-16,0 3 1 15,-6 3-1-15,2-1-1 0,-7 8 1 16,6-5 0-16,-3 2-2 16,0 0 1-16,3-2 0 15,-3 3 0-15,3-1 0 16,-4-2 0-16,5-2 0 0,1-3-1 16,3-9 0-16,4 0 1 15,4-11-1-15,4-4 0 16,10-9-1-16,2-6 1 0,5-8 0 15,8-10 0-15,-1 11 0 16,1-11 0-16,0 0 1 16,0 0-1-16,0 0 0 15,0 0 0-15,0 0-3 16,0 0-2-16,0 0-4 16,0 0-7-16,0 0-11 0,0-9-30 15,9 7-27-15,-9 2-4 16</inkml:trace>
  <inkml:trace contextRef="#ctx0" brushRef="#br1" timeOffset="76321.8366">17974 14858 363 0,'0'0'8'15,"0"0"1"-15,0 0 3 16,-8-10 1-16,8 10-1 0,0 0 0 16,0 0 0-16,-7 0 0 15,-1 5-6-15,1 10-3 16,-4 4-3-16,-1 2 0 16,-1 7 0-16,-3-2-1 15,0 2 1-15,2-6 0 0,1-2-1 16,6-5 1-16,-1-3 0 15,8-12 2-15,0 10 0 16,8-10 2-16,9-8 0 0,11-2 0 16,4-4 2-16,8-6-1 15,5 0 1-15,1-2-2 16,-4 2-1-16,-1 2-1 16,-9 4 0-16,-5 4-1 0,-8 2 0 15,-5 3 0-15,-14 5-1 16,7 0 0-16,-7 0 0 15,0 0 0-15,0 0 0 0,0 0-1 16,0 5-2 0,0-5-4-16,-7 13-6 0,7-13-19 15,-20 12-51-15,20-12-3 16</inkml:trace>
  <inkml:trace contextRef="#ctx0" brushRef="#br1" timeOffset="77199.7053">17914 14672 309 0,'0'0'7'0,"0"0"4"16,0-10 3-16,0 10 1 16,0-10 2-16,0 10 1 15,-4-12-1-15,4 12 0 0,0 0-8 16,-11 3-2-16,6 16-4 15,-2 6-2-15,-1 8-1 16,-2 1-1-16,0 4 0 16,3 3 1-16,1-6 0 15,2-3-1-15,-1-7 1 0,5-7-1 16,0-4 1-16,0-4 0 16,0-10 1-16,0 9 1 15,0-9 0-15,0 0 1 16,7-9 0-16,-2-8 0 15,3-5 0-15,-1-10 0 0,3-6 0 16,0 4-1-16,-2-7 1 16,0 7-1-16,-2 5 1 0,-2 6 0 15,0 5-2-15,-4 18 0 16,0 0 0-16,0 0-1 16,5 18-1-16,-5 2 0 15,0 10 0-15,0-1 0 16,2 4 0-16,1 4 2 0,-1-5-1 15,2-2-1-15,2-8 1 16,-4-5 0-16,0-5 0 16,-2-1 1-16,0-11 1 15,0 0 0-15,0 0 0 16,0 0 0-16,7-8 1 16,-7-9-1-16,2-8 0 0,0-5 0 15,1 1-2-15,-1 0 1 16,-2-2-1-16,3 6-1 15,-3 8 0-15,0 17 0 0,0 0 0 16,0 15-1-16,0 12 1 16,0 11-1-16,0 6-2 15,-3 3-22-15,3 5-55 0,4 0-3 16</inkml:trace>
  <inkml:trace contextRef="#ctx0" brushRef="#br1" timeOffset="79735.1211">18856 13587 149 0,'0'0'5'16,"0"0"4"-16,-13 6 4 15,13-6 4-15,0 0 4 0,-7 4 5 16,7-4 0-16,0 0 1 15,0 0-2-15,0 0-3 16,0 0-4-16,0 0-2 16,3-14-2-16,4-3-4 0,11-9 0 15,2-4-1-15,6-9-1 16,4-8 0-16,11-2 0 16,-4-6-2-16,5 1 0 15,-4 1-1-15,-1 9-1 16,-10 5 0-16,-4 6-1 0,-4 8 1 15,-8 6-1-15,-2 6 1 16,-9 13-1-16,2-11-1 16,-2 11 0-16,0 0-1 15,0 0-2-15,-4-1-1 0,4 1-2 16,-7 10-4-16,7-10-6 16,-6 15-18-16,6-6-51 15,0 1-1-15</inkml:trace>
  <inkml:trace contextRef="#ctx0" brushRef="#br1" timeOffset="79979.7775">19378 12671 390 0,'0'0'4'16,"0"0"1"-16,0 0 0 16,0 0 0-16,0 0 1 15,-13-3-3-15,13 3-3 0,0 0-5 16,0 0-32-16,0 0-38 16,8-4-5-16</inkml:trace>
  <inkml:trace contextRef="#ctx0" brushRef="#br1" timeOffset="80431.7894">19549 12537 233 0,'0'0'3'15,"0"0"1"-15,0 0-2 16,0 0 0-16,0 0 0 0,0-7 1 16,0 7-1-16,8-15 0 15,0 3-2-15,3-4-1 16,3-1 3-16,2-3 1 0,5-7 4 16,1-8 1-16,6-7 2 15,3-5 0-15,5-5 3 16,6-5 0-16,-2-2 2 0,7-4-1 15,-4 3 0-15,-2 4 1 16,-1 8-1-16,-9 2-1 16,-2 9 0-16,-9 10-2 15,-3 1 0-15,-7 12-1 16,-3 2-2-16,-7 12-2 16,8-17-1-16,-8 17-1 0,0 0-2 15,0 0-1-15,0 0-1 16,0 0-2-16,0 0-2 15,0 0 0-15,0 0-3 16,0 0-4-16,0 0-7 0,0 0-26 16,17 10-37-16,-17-10-2 15</inkml:trace>
  <inkml:trace contextRef="#ctx0" brushRef="#br1" timeOffset="87550.7078">19264 16358 305 0,'0'0'4'16,"0"0"1"-16,0 0 2 16,0 0-1-16,0 0 0 15,0 0 2-15,9 0 0 0,12-3 2 16,16-3 0-16,17-3-2 16,24-6 3-16,26-2 0 15,26-5 0-15,34-1 0 16,22-3 0-16,17 5-2 0,12-1-1 15,8 2-2-15,1 5 0 16,-5 3-2-16,-3 1 0 16,-13 6-1-16,-8 1 0 15,-11-2 0-15,-8 4-1 0,-14-1 0 16,-13-1-1-16,-15 1 1 16,-25 0-1-16,-16 1 0 15,-24 0 0-15,-20 0 0 0,-16 2-1 16,-21-3 0-16,-12 3-4 15,-9 0-4-15,-14 3-9 16,0 1-27-16,2 4-41 16,-22 1-3-16</inkml:trace>
  <inkml:trace contextRef="#ctx0" brushRef="#br1" timeOffset="88087.4399">19719 17149 131 0,'0'0'12'0,"0"0"4"15,12 8 7-15,3-6 2 16,12 1 3-16,11-3 2 16,24 0 1-16,18-3 0 0,24-4-8 15,13-5-3-15,27-5-3 16,17-3-3-16,16-1-1 15,9 0-2-15,3 1-1 16,4 2 0-16,9-1-2 0,-3 3-1 16,-5 4-1-16,-2 0-2 15,-6 2-1-15,-6 0 0 16,-7 0-1-16,-11 3 0 0,-19-1-2 16,-15 4 1-16,-24-4 0 15,-20 3 0-15,-24 2 0 16,-15 2 0-16,-20 1 1 15,-13-3-1-15,-12 3-1 16,0 0 1-16,-15 0-2 0,0 0-1 16,-2 0-3-16,-5 0-4 15,-4 0-9-15,-1 0-16 16,-5 0-50-16,8 0-2 16</inkml:trace>
  <inkml:trace contextRef="#ctx0" brushRef="#br1" timeOffset="88415.4635">22983 16094 354 0,'0'0'5'16,"0"0"-1"-16,0 0-2 16,0 0 3-16,-2 6-1 0,2 10 1 15,0 12 1-15,0 9 1 16,4 10-5-16,1 11 2 16,3 5 1-16,-1 7-2 15,1 5 2-15,-3-7-1 16,0-3 0-16,-3-5-1 0,-2-9-3 15,0-3-8-15,-2-7-19 16,-1-8-47-16,-4-6-6 0</inkml:trace>
  <inkml:trace contextRef="#ctx0" brushRef="#br1" timeOffset="88597.5343">23025 16536 366 0,'0'0'0'0,"0"0"0"16,0 0-1-16,2 9 1 16,1 1 0-16,2 3 0 15,-1-1-8-15,5 1-32 16,3 4-31-16,1 0-5 16</inkml:trace>
  <inkml:trace contextRef="#ctx0" brushRef="#br1" timeOffset="89516.9064">22092 16465 214 0,'0'0'8'16,"15"0"3"-16,4 0 5 15,12 0 2-15,14-2 2 0,13 1 0 16,11-2 2-16,23-3-1 16,7 4-5-16,10-4-2 15,4 2-3-15,11-1-4 16,3 2-1-16,2-4 0 0,-3 2-1 16,-1 3-2-16,0-3 0 15,-3 0 0-15,-6 2-2 16,-12 1 0-16,-4-3 0 15,-13 3 0-15,-13 2 0 16,-17-3 1-16,-12 0 1 0,-13 3 1 16,-11 0-2-16,-12 0 1 15,-9 0-1-15,0 0 1 16,0 0-1-16,-4-1 0 16,-7-2-2-16,-1 3-1 15,-3 0-2-15,0 0-5 0,-5 0-6 16,6 0-24-16,3 0-43 15,-7 3-3-15</inkml:trace>
  <inkml:trace contextRef="#ctx0" brushRef="#br1" timeOffset="89951.9026">24086 16181 315 0,'0'0'4'0,"0"0"4"15,0 0 1-15,0 0 0 0,0 0 2 16,0 0 3-16,8 5 1 15,1 0 1-15,7-2-4 16,4 4-3-16,2 3-1 16,10-3 0-16,-1 3-4 0,8-1 0 15,-4 2-2-15,-1-2-1 16,-1 4 0-16,-8 0-1 16,-5 2 1-16,-10-1-1 15,-10 8 0-15,-5 2 1 16,-18 0-1-16,-2 3 1 0,-10 2 0 15,-2 2 0-15,-2 1 0 16,1-5 1-16,3 2-3 16,8 0 2-16,4-8-8 15,9-1-31-15,7-1-43 0,7-6-2 16</inkml:trace>
  <inkml:trace contextRef="#ctx0" brushRef="#br1" timeOffset="93862.241">23475 8112 417 0,'0'0'1'0,"0"0"-1"16,0 0-1-16,0 0 1 15,5 0 1-15,9 0 2 16,11 0 0-16,12 0 2 16,14-8 0-16,15 2 2 0,17-7 0 15,14-1 1-15,7-4-1 16,8 3-1-16,-3 0-1 16,-2 0-2-16,-9 6 0 0,-16-1-1 15,-11 4 0-15,-13 4-1 16,-16 0 1-1,-17 2-1-15,-11 0 0 0,-14 0 1 16,-12 4 0-16,-15 4-1 16,-10 1 1-16,-13 6-1 15,-13 2 0-15,-8 0 0 0,-9 5 0 16,-10-3 0-16,3 3-1 16,3-4 1-16,4 2 0 15,14-5 0-15,12-1-1 16,16-1 1-16,17-3 0 0,21-10 0 15,21 12 0-15,21-10-1 16,17-2 1-16,21 0 1 16,15-8-2-16,13-5 0 0,9 0 0 15,5-4 0-15,2 0 0 16,-7 1 0-16,-7 4 0 16,-8 7-12-16,-26 2-72 15,-10 1-3-15</inkml:trace>
  <inkml:trace contextRef="#ctx0" brushRef="#br1" timeOffset="95584.3329">22597 3595 123 0,'0'0'5'0,"-15"0"2"15,-4 0 4-15,-13 11 1 16,-7 7 3-16,-10 11 1 16,-10 17 4-16,-11 12 0 15,-12 27-4-15,2 22 1 0,-6 19-5 16,8 8 1-16,6 16-3 16,11 2-2-16,12 1-3 15,18-4-1-15,18-15-1 16,13-18-2-16,30-14 3 15,10-8-1-15,22-22 1 16,15-15 0-16,15-18 0 0,12-12 1 16,14-21 0-16,5-9 0 15,2-24-2-15,6-13-1 0,-9-16 1 16,-8-19 0-16,-7-17 0 16,-9-12 1-16,-19-14-1 15,-19-9 2-15,-18-12 0 16,-22-4-1-16,-23-4 0 0,-22 8 1 15,-24 9-2-15,-21 20 1 16,-16 21-1-16,-19 19-2 16,-12 36-4-16,-8 19-9 15,6 27-33-15,4 36-29 0,1 25-5 16</inkml:trace>
  <inkml:trace contextRef="#ctx0" brushRef="#br1" timeOffset="104873.5431">20730 3912 254 0,'0'0'6'0,"0"-20"4"15,-2 5 3-15,-8-3 0 16,-5-2 0-16,-9 3 1 16,-15 2 1-16,-10 6 1 15,-13 9-5-15,-10 14-2 0,-12 16-3 16,-3 12 1-16,-13 17-1 16,5 11-1-16,-2 9 1 15,5 9-2-15,7 7 1 16,14 7 0-16,11 4 0 0,13 3 0 15,25-1 0-15,20-4 0 16,16-12 0-16,28-2-1 16,23-15 0-16,19-11 0 15,21-19-2-15,15-16 1 16,16-15 0-16,6-18 0 0,7-16 0 16,0-12 0-16,-9-16 1 15,-4-12-1-15,-20-10 0 16,-11-13 0-16,-27-13 1 15,-20-10-1-15,-22-13 0 0,-24-5 0 16,-19-7-1-16,-28 0-1 16,-20 7 2-16,-25 9-2 15,-19 24-1-15,-23 27 0 0,-22 29 0 16,-15 30-1-16,-9 35-1 16,-2 34 0-16,11 37-15 15,12 32-67-15,21 18-2 16</inkml:trace>
  <inkml:trace contextRef="#ctx0" brushRef="#br1" timeOffset="108374.2675">20745 3846 155 0,'0'0'1'0,"0"0"6"16,-14 0 3-16,14 0 6 16,0-15 4-16,7-2 3 0,3-5 3 15,2-7 1-15,8-7 1 16,-9-10-2-16,13-6-3 15,-4-14-1-15,3-12-5 16,-4-1-4-16,4-8-1 0,-3 0-2 16,1 1-1-16,9 4-3 15,-5 7-1-15,0 16-2 16,-3 12 0-16,1 10-1 16,-8 10 0-16,-4 6 0 15,0 12-2-15,-11 9 1 0,10-10-1 16,-10 10 1-16,0 0 0 15,0 0 0-15,0 0-1 16,0 0 1-16,0 0 0 0,0 0-1 16,0 0 1-16,0 0-1 15,0 0 1-15,0 0-2 16,-5 2 0-16,5-2-3 16,0 0-4-16,-7 11-8 0,7-11-21 15,-10 12-43-15,2 3-3 16</inkml:trace>
  <inkml:trace contextRef="#ctx0" brushRef="#br1" timeOffset="109084.9577">20566 3560 274 0,'0'0'3'0,"0"0"1"15,0 0 2-15,0 0 0 16,0 0 1-16,0 0 1 15,-9-8 1-15,9 8 1 0,0 0-2 16,7 0-2-16,-7 0 0 16,14 18-1-16,-3-8 0 15,-1 6-1-15,5 5 0 16,-3 0 0-16,0 8-2 0,-1 0 0 16,-2-2 0-16,-1-3-1 15,0 2 1-15,-3-4 0 16,-1-5-1-16,1-2 2 0,-2-5-1 15,-3-10 2-15,7 12 2 16,-7-12 1-16,13 0 0 16,-13 0 1-16,19-12 1 0,-4-3 2 15,8-5-2-15,-1-4 0 16,9-4-2-16,6-1-1 16,0-4 0-16,0 4-2 0,0 1 0 15,-5 6-1 1,-2 2-2-16,-5 8-1 0,-5 2 1 15,-10 6 0-15,-1 1 0 16,-9 3-1-16,11 0 2 16,-11 0-1-16,0 0 0 15,0 0 0-15,0 0 0 16,0 0 1-16,0 0-1 0,0 0 0 16,0 0-1-16,0 0 1 15,0 0-1-15,0 0 0 16,0 0 1-16,0 0-2 0,0 0 0 15,0 0 0-15,0 0-1 16,0 0-1-16,0 0-3 16,0 0-2-16,0 0-6 0,0 0-8 15,-3 4-19-15,3-4-43 16,0 0-1-16</inkml:trace>
  <inkml:trace contextRef="#ctx0" brushRef="#br1" timeOffset="110001.1754">21449 2950 301 0,'0'0'3'0,"0"0"3"15,0 0 2-15,9-10 3 0,0 4 2 16,5-8 1-16,6 2 2 16,8-3 0-16,4-2-3 15,7-3-3-15,5-2-1 0,7 4-3 16,-1-6-3-16,5 6 0 16,-9 1-2-16,0 2 1 15,-7 0-1-15,-11 6 1 16,-3 0 0-16,-13 5-1 0,-12 4 0 15,0 0 1-15,0 0-1 16,-18-5 0-16,-4 7 0 16,-5 5-1-16,-8 2 0 15,-4 3 0-15,1 3 0 16,-7-1 1-16,2-1 0 0,2 1 0 16,4-4 1-16,7 3-2 15,4-6 1-15,9-1 0 16,10-4 0-16,7-2 0 15,12 0 0-15,8-2 0 0,10-7-1 16,7-6 2-16,8 6-1 16,4-8 0-16,4 2 0 15,-1-3-1-15,-2 4 0 16,-6 1 0-16,-7 1 0 16,-7 6 0-16,-7 0 0 0,-10 6-3 15,-13 0-11-15,11 1-63 16,-11 10-3-16</inkml:trace>
  <inkml:trace contextRef="#ctx0" brushRef="#br1" timeOffset="120523.8954">22388 6878 454 0,'0'0'0'15,"0"0"0"-15,-7 4 0 16,7-4 1-16,-7 7 0 15,7-7-1-15,-11 7 1 16,11-7 0-16,-5 11 0 0,5-11 0 16,5 9-1-16,-5-9 1 15,15 8-2-15,-5-4 1 16,0 2 0-16,3-6 0 0,-3 0-1 16,-10 0-1-1,12 0 1-15,-12 0-2 0,0 0-4 16,10-6-13-16,-10 6-38 15,0 0-22-15,0 0-4 0</inkml:trace>
  <inkml:trace contextRef="#ctx0" brushRef="#br1" timeOffset="124672.7028">19553 3505 341 0,'0'-13'1'0,"4"-6"-1"16,11-16 0-16,15-7 0 16,7-12 2-16,18-8 2 15,19-11 2-15,10-4 1 0,26 6 2 16,7 1-1-16,15 15 1 15,5 4-1-15,10 17-2 16,-2 7-1-16,5 17-2 16,1 10-2-16,-1 13-2 0,-6 25 1 15,-5 16 0-15,-2 18 0 16,-8 18 1-16,-10 12-1 16,-12 16-1-16,-14 13 0 0,-19 14 3 15,-15 1-1-15,-20 4-1 16,-23 9 0-16,-26 0 1 15,-22 4 0-15,-27-11 1 16,-21 1 0-16,-22-10 0 16,-24-3-1-16,-19-12 1 0,-19-9 2 15,-11-7 0-15,-13-14 0 16,-6-8 2-16,-8-16 0 16,4-10-1-16,3-19 1 15,7-20-1-15,9-23-2 16,15-19-1-16,20-31-1 0,15-23-2 15,21-28 0-15,22-20 1 16,22-29-1-16,23-13 0 16,18-18 1-16,23-9 0 0,28-8 0 15,24 0 1-15,31-2 1 16,23 8-1-16,31 11 1 16,25 13-1-16,24 22 0 15,23 21 0-15,9 23 0 0,11 31 0 16,-3 25-3-16,0 26-2 15,-9 26-10-15,-5 31-25 16,-1 21-41-16,-25 17-3 16</inkml:trace>
  <inkml:trace contextRef="#ctx0" brushRef="#br1" timeOffset="130445.7493">21042 3077 255 0,'0'0'5'0,"0"0"3"0,0 0 3 15,0-15 2-15,0 3 2 16,1-6 3-16,7-5 2 16,2-4 4-16,5-7-5 15,4-12-1-15,11 0-3 0,3-6-2 16,9-2-2-16,3-4-3 16,7 4-3-16,1 4-2 15,1 4 0-15,-2 5-2 16,0 7 0-16,-1 5-1 0,-7 9 1 15,1 5-1-15,-3 1 0 16,-3 8-1-16,0 0 1 16,-7 5 0-16,2 1 0 0,-2 0 0 15,-2 4 0-15,-2-1 0 16,-6 3 1-16,0 0-1 16,-2-1 0-16,0 1 1 15,-5-5-1-15,-3 5 0 16,0-4 0-16,-1 1 0 0,-3-1 0 15,-8-2-1-15,11 10 0 16,-11-10-2-16,8 10-3 16,-8-10-10-16,3 7-36 15,-3 3-29-15,0 0-2 0</inkml:trace>
  <inkml:trace contextRef="#ctx0" brushRef="#br1" timeOffset="130909.7974">22659 2314 387 0,'0'0'2'16,"0"0"2"-16,0 0 0 0,0 0 0 15,0 0 1-15,0 0-1 16,-10 9 1-16,3 4 0 16,-3 7-1-16,-4 7-2 15,-7 5 0-15,1 8 0 16,-1 4 0-16,-9-4 0 16,7-1 0-16,-2-1 0 0,2-8 0 15,6-3-1-15,2-8 0 16,3-4 0-16,2-4 0 15,10-11 1-15,-3 12 1 0,8-10 1 16,15-2 0-16,8-2 1 16,9-1 0-16,3-4 0 15,12-4 0-15,0 4-1 16,1-1-2-16,-4 3-1 0,-6-2-1 16,-6 7 0-16,-11-2-1 15,-2 2 1-15,-12 2-2 16,-3 4-2-16,-9-6-6 15,5 14-14-15,-5 2-43 0,-5-7-14 16</inkml:trace>
  <inkml:trace contextRef="#ctx0" brushRef="#br1" timeOffset="131275.4341">23030 2403 360 0,'0'0'2'0,"0"0"-1"16,0 0 1-16,0 0 1 16,0 6 0-16,0 8 1 0,-5 8 1 15,0 10 1-15,0 8 0 16,0 2-1-16,-3 10 1 0,4-5 0 16,4 2 0-16,0-4-1 15,4-13 1-15,9-3 0 16,4-8 0-16,6-6 1 15,3-10 0-15,3-3 1 16,-4-4 0-16,0-8 0 0,-1-9-1 16,-7 3-2-16,-4-12 0 15,-9 6-1-15,-4-2-1 16,-4-2-2-16,-13 9 0 16,-9 5-2-16,-5 7 1 15,-9 7-1-15,2 10-1 0,-4 4-3 16,3 9-6-16,-2-5-18 15,-3 9-51-15,14-7-4 16</inkml:trace>
  <inkml:trace contextRef="#ctx0" brushRef="#br1" timeOffset="131771.458">22209 2207 409 0,'0'0'1'0,"0"0"-1"0,0-12 0 16,0-3 0-16,13 2 0 16,11-6 0-16,17-6 0 15,8 3 1-15,21-2 0 16,16 10 0-16,15 4 0 0,12 10 0 15,11 12 1-15,2 18 1 16,3 15 2-16,-8 7-1 16,-6 15 1-16,-14 10 0 0,-13 10 0 15,-19 0 1-15,-21 1-1 16,-22 2-1-16,-20-4-2 16,-16-1 1-16,-28-6-1 15,-19-8 1-15,-22-6-2 0,-15-9 1 16,-18-5 0-16,-17-15 0 15,-13-8 0-15,-8-10 0 16,-6-18 1-16,2-18 2 0,12-14-1 16,18-13 0-16,22-22 1 15,33-14-1-15,33-22-1 16,37-10 0-16,48-9-5 16,41-9-3-16,34 0-1 15,35-4-4-15,29 14-6 0,21 13-15 16,23 21-57-16,14 19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08:58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3041 6503 324 0,'0'0'8'0,"0"0"4"16,0 0 1-16,0 0 4 15,0 0 0-15,0 0-1 0,0 0 2 16,0 0 1-16,5 0-6 15,14 0-3-15,11-3-1 16,13 1-2-16,12-3 0 16,7-2 0-16,12-4-1 0,6 2-1 15,4-4-2-15,-5 1-3 16,-1 4 0-16,-9-2 0 16,-11 5 0-16,-10 3-9 15,-9 2-8-15,-18 2-23 16,-10 8-46-16,-11 4-2 0</inkml:trace>
  <inkml:trace contextRef="#ctx0" brushRef="#br0" timeOffset="409.4423">3384 6480 373 0,'0'0'6'15,"0"0"2"-15,0 0-2 0,0 0 1 16,0 0 2-16,2 13 0 16,3-1 2-16,8 8 0 15,-1 7-6-15,11 3 0 0,-2 9 0 16,7 8 0-16,4 0-2 16,0 8-1-16,1 0-1 15,-3 2 0-15,-3-1 0 16,-9 2-1-16,-3-4 1 0,-15 0 1 15,0-4 0-15,-18-5 1 16,-5-6-1-16,-9-4 0 16,-6-5 1-16,-6-10 0 15,-5-5-1-15,-4-8 0 16,3-5 1-16,-1-4-1 16,3-5-1-16,4-11 1 0,3 3-1 15,7-8 0-15,6 1-1 16,11 0-2-16,7 3-3 15,7-1-4-15,3-1-9 0,16 6-19 16,14 4-48-16,2 1-2 16</inkml:trace>
  <inkml:trace contextRef="#ctx0" brushRef="#br0" timeOffset="813.5735">4165 6762 409 0,'0'0'6'15,"0"0"2"-15,0 0 2 16,0 0 1-16,0 0 1 15,0 0-1-15,0 0 0 0,9 0 1 16,-9 0-6-16,23-2-7 16,-4-1-13-16,4-12-57 15,7 15-13-15</inkml:trace>
  <inkml:trace contextRef="#ctx0" brushRef="#br0" timeOffset="958.3049">4149 6899 422 0,'0'0'2'0,"0"0"2"16,0 0 3-16,0 0 1 0,5 8 0 16,13-8 1-16,7 0 0 15,7-8-3-15,23 4-17 16,12-9-66-16,2-5-5 0</inkml:trace>
  <inkml:trace contextRef="#ctx0" brushRef="#br0" timeOffset="2508.742">6690 3896 293 0,'0'0'5'0,"0"0"-1"16,-5-9 1-16,-5 3 1 16,-7 5 0-16,-8 1 2 15,-10-3 0-15,-4 3 1 16,-11 3-3-16,-4 4-1 0,-2 2 0 15,1 1 0-15,1 2 0 16,2 1-2-16,6-1 0 16,7 4-2-16,7 0 0 0,2 8 0 15,7 0 0-15,4 8-1 16,6 5 0-16,10 10 0 16,3 10 0-16,0 13 1 15,8 6 1-15,7 11 2 16,3 12 1-16,1 5 1 0,-1 7 0 15,5 9 2-15,-3 3 0 16,-1 3 2-16,0 4 1 16,-1 6-1-16,-3-1-1 0,-2 7-1 15,-4 2-1-15,2 3 0 16,-4 1-1-16,-2 0-2 16,0 4 0-16,-5-1-2 15,0-2-1-15,0-1 2 16,0-2-1-16,-5-5 0 15,-2-3 0-15,-4 2-1 0,-1-7 1 16,2-2-2-16,-3-4 0 16,-1-3 0-16,1 0 0 0,1-2 0 15,-4-9 0-15,7 1 0 16,-3-5 0-16,-1 0 0 16,1 0 0-16,4-7 0 15,-2-1 0-15,3-2 0 0,-1 3 0 16,4 0 0-16,-1-4 0 15,5-1 0-15,0-1 0 16,0-4 0-16,0-6 0 16,2 2 0-16,3-12 0 0,0-1 0 15,-3-5 0-15,1-4 0 16,-1-6 0-16,-2-3 0 16,0-3 0-16,-5-4 0 15,3-3 0-15,-5-2 0 16,2-9 0-16,-3 2 0 0,0-7 0 15,4 1 0-15,-4-1 0 16,6-4 0-16,-6 0 0 16,8 1 0-16,-5-1 0 0,0-3 0 15,3 1 0-15,-1-3 0 16,3 1 0-16,-2-3 0 16,2 0 0-16,-2-1 0 0,2-1 0 15,0 0 0-15,0-4 0 16,0-2 0-16,0-2 0 15,0-10 0-15,0 15 0 16,0-15 0-16,0 0 0 16,0 9 0-16,0-9 0 0,0 0 0 15,0 0 0-15,0 0 0 16,0 0 0-16,0 0 0 16,14-1 0-16,6-7 0 15,15-2 0-15,14-5 0 16,16-5 0-16,14 0 0 0,17-4 0 15,15 1 0-15,6 4 0 16,2 4 0-16,-4 2 0 16,-6 6 0-16,-9 1 0 0,-14 6 0 15,-13 0 0-15,-21 0 0 16,-12 3 0-16,-13 3 0 16,-13-2 0-16,-14-4 0 0,8 10 0 15,-8-10 0-15,-10 3 0 16,10-18-66-16,0 15-26 15</inkml:trace>
  <inkml:trace contextRef="#ctx0" brushRef="#br0" timeOffset="3523.016">7515 2413 358 0,'0'0'7'16,"0"-10"5"-16,0 10 4 15,0-11-1-15,0 11 0 0,0-9 1 16,0 9 2-16,3 6 1 15,-3 20-6-15,2 9-4 16,0 14-3-16,1 6-1 16,2 8-3-16,3 12-2 0,-1 0 0 15,0-6 0-15,4-3 0 16,1-3 0-16,-5-8 0 16,0-4 0-16,-1-6 0 0,-1-2 0 15,-3-9 0-15,-2 1 0 16,3-11-9-16,-3-4-16 15,0-20-42-15,0 17-20 0</inkml:trace>
  <inkml:trace contextRef="#ctx0" brushRef="#br0" timeOffset="3930.7482">7384 3156 404 0,'0'0'7'16,"0"0"2"-16,0 0 1 16,0 0 2-16,0 0 0 15,0 0 1-15,0 0 0 0,0 0 0 16,-3 6-5-16,8 7-3 16,5 5-2-16,4 2-1 15,5 1-2-15,5 8 0 0,1-3 0 16,3 2 0-16,-4-3 0 15,1-3 0-15,-3-2 0 16,1-3 0-16,-9-2 0 16,4-3 0-16,-8-2 0 15,-2-6 0-15,-8-4 0 0,12 0 0 16,-7-4 0-16,2-13 0 16,-2-8 0-16,1-7 0 15,3-6 0-15,1-1 0 16,3-3 0-16,4 2 0 0,-4 6 0 15,-4 4 0-15,1 5 0 16,3 13 0-16,-8-3 0 16,-5 15-21-16,25 0-65 15,-25 0-3-15</inkml:trace>
  <inkml:trace contextRef="#ctx0" brushRef="#br0" timeOffset="6322.7474">7197 1572 287 0,'0'0'9'0,"0"0"1"16,0 0 5-16,0 0 1 15,0 0 1-15,0 0 2 0,-3-12 0 16,3 12 0-16,0 0-7 16,11-9-3-16,-11 9-3 15,13-3-2-15,-2 3-1 0,2 3-1 16,-1 1-1-16,-12-4 2 16,35 20 0-16,-8 3 1 15,-2 6-2-15,-5 6 1 16,-10 3 0-16,-10-4 0 0,-7 0 0 15,-14-10-3-15,2 2 1 16,-6-6 0-16,0-3-1 16,5-8 1-16,3-3 0 15,4-6 0-15,3-7 1 0,8-8-1 16,2-7 1 0,12-8-1-16,-4 14-3 0,2-1 1 15,2-2-1-15,1-1 1 16,-1 1 1-16,6-4 0 15,-4 3 0-15,1 0 0 0,-3 3 2 16,2 0 0-16,-2 5 1 16,-3 1-2-16,2 4 0 15,-11 7 0-15,17-3 1 0,-9 6 1 16,-3 15 0-16,-3 6 0 16,0 5 0-16,6 4 0 15,1-10 1-15,7-4-1 16,3-12-3-16,6-2 0 0,0 0 0 15,2-5 0-15,1 0 0 16,-3-5 0-16,0 0-2 16,-6 0-6-16,-1 3-11 15,-8 7-45-15,-3-5-23 16,-7 0-3-16</inkml:trace>
  <inkml:trace contextRef="#ctx0" brushRef="#br0" timeOffset="8791.1689">8010 1560 351 0,'0'0'7'0,"0"0"4"0,0 0 1 16,0 0 2-16,0 0 1 16,0 0 0-16,0 0 0 15,0 0 2-15,0 0-7 0,0 0-2 16,4 4-2-16,-4-4 0 15,6 19 0-15,-1-1 0 16,-3-2-1-16,1 6-1 0,2-2-1 16,-1 0-3-16,-2 1 0 15,1-7 0-15,1-4 0 16,-2 0 0-16,-2-10 0 0,2 10 0 16,-2-10 0-16,0 0 0 15,0 0 0-15,0 0 0 16,0 0 0-16,0 0 0 15,0 0 0-15,-2-8 0 16,2 8-14-16,-9-12-72 0,9 12-2 16</inkml:trace>
  <inkml:trace contextRef="#ctx0" brushRef="#br0" timeOffset="10261.0612">11023 2356 332 0,'0'0'8'0,"0"-10"4"0,0 10 4 0,-2-12 2 16,-2 4 1-1,4-4 0-15,-2 1-1 0,2 11 1 16,0 0-5-16,0 0-4 15,0 18-1-15,0 12-3 0,2 11-2 16,2 12 3-16,1 12-7 16,2 1 0-16,0 6 0 15,4 0 0-15,-4-3 0 16,3-7 0-16,-3-5 0 0,-2-7 0 16,-1-6 0-16,2-2 0 15,-3-5 0-15,-3-8 0 16,0 5-21-16,0 0-50 0,0-12-17 15</inkml:trace>
  <inkml:trace contextRef="#ctx0" brushRef="#br0" timeOffset="10672.9803">10849 3156 394 0,'0'0'6'0,"0"0"3"16,0 0 2-16,0 0 0 15,0 0 1-15,0 0 0 16,0 0 2-16,7 6-1 0,-1 5-4 16,11 4-4-16,-3 2-1 15,6 6 0-15,6 1-1 16,1 1-1-16,-5 0 0 15,5-1-2-15,-2-1 0 16,-5-5 0-16,0-1 0 0,-6-5 0 16,1 1 0-16,-4-6 0 15,-11-7 0-15,12 5 0 16,-12-5 0-16,5-8 0 16,-3-7 0-16,2-4 0 0,0-8 0 15,6-8 0-15,0-5 0 16,5-5 0-16,2 1 0 15,3 2 0-15,0 0 0 16,0 9 0-16,-7 6-42 0,4 7-44 16,-2 5-4-16</inkml:trace>
  <inkml:trace contextRef="#ctx0" brushRef="#br0" timeOffset="11481.0086">10541 1436 375 0,'0'0'5'0,"0"0"3"16,0 0 1-16,0-9 3 16,0 9-1-16,0-13 2 0,0 13 1 15,7-14-1 1,0 6-3-16,4-2-2 0,1 2-3 15,1 7-1-15,4-2-1 16,0 3-2-16,0 3 0 16,1 4 0-16,-1 5 0 15,-2 3-1-15,11 12 2 0,-2 13 0 16,-9 7 0-16,-10 7 0 16,-12-4 0-16,-14-8-1 15,-4-15 0-15,-2-12 1 16,3-7-2-16,4-6-1 0,2-2 1 15,6-10 0-15,12 10-2 16,-3-17 0-16,3 4 0 16,5-4 0-16,2-3 0 0,4-2 0 15,1-2 1 1,0 0-1-16,1-3 3 0,-1 3 0 16,3-1-1-16,0 1 0 15,0 3 1-15,-3 1-1 16,4 3 0-16,-2 5 0 15,-4-1 0-15,-1 9 0 16,2 4 0-16,-11 0 0 0,12 17 0 16,-1-2 0-16,-4 2 0 15,0 3 0-15,5 3-1 0,1-4-2 16,0 1-3-16,4-1-9 16,0-2-36-16,3 3-36 15,3-7-3-15</inkml:trace>
  <inkml:trace contextRef="#ctx0" brushRef="#br0" timeOffset="12541.3065">11173 1516 401 0,'0'0'5'16,"0"0"2"-16,0 0 1 16,-6-12 1-16,6 12 1 15,0-12 1-15,0 12 0 0,0-15 0 16,0 15-3-16,10-17-4 16,-10 17-1-16,17-12-1 15,-4 10 0-15,-3 0-1 0,2-1 0 16,1 3-1-16,-4 0 0 15,1 5 1-15,1 5-1 16,-7 2 1-16,1 1-1 16,-2 4 0-16,-6 3 3 15,-6 14 0-15,-12-1 0 16,-4-5 0-16,-4-6 0 0,5-10-3 16,5-4 0-16,19-8 0 15,0 0 0-15,0 0 0 16,8 0 0-16,3 0 0 15,3 0 0-15,4-6 0 16,3 1 0-16,2 3 0 16,0-3 0-16,2 0 0 0,-1 0 0 15,1 3 0-15,0-3 0 16,-1 2 0-16,0-1 0 0,-3 1 0 16,-3 1 0-16,0-4 0 15,-6 6 0-15,-3 0 0 16,-9 0 0-16,0 0 0 15,11-1 0-15,-11 1 0 16,0 0-62-16,0 9-27 0,0-9-2 16</inkml:trace>
  <inkml:trace contextRef="#ctx0" brushRef="#br0" timeOffset="13374.0376">14123 2110 352 0,'0'0'7'15,"0"-9"3"-15,0 9 2 16,0-21 3-16,0 12 1 0,0-4 1 16,0 3 0-16,0 0 0 15,0 10-4-15,0 0-4 16,0 25-1-16,0 13-1 0,3 13 0 15,1 14-3 1,4 11-4-16,-4 7 0 16,7 1 0-16,-4 2 0 15,0-4 0-15,-2-3 0 16,-2-17 0-16,-3-1 0 0,0-10 0 16,-8-10 0-16,4 2 0 15,-6 1-63-15,-1-19-27 16,4-4 0-16</inkml:trace>
  <inkml:trace contextRef="#ctx0" brushRef="#br0" timeOffset="13824.6056">13817 3116 443 0,'0'0'3'0,"0"0"2"16,0 0 1-16,0 0 0 15,0 0 3-15,12 0 0 16,-2 0 1-16,5 5 1 16,6 4-2-16,0 5-9 0,4 1 0 15,3 1 0-15,2 7 0 16,0 1 0-16,-5 4 0 15,2 2 0-15,-5-1 0 16,-2 0 0-16,0 2 0 0,-3-4 0 16,-2-7 0-16,-3-6 0 15,-1-2 0-15,-1-8 0 16,-2-4 0-16,6-8 0 0,-8-7 0 16,7-12 0-16,1-7 0 15,5-14 0-15,3-3 0 16,3-10 0-16,5 3 0 0,0 1 0 15,0 0 0-15,2 7 0 16,-4 10 0-16,-9 10 0 16,0 10 0-16,-9 8 0 15,4 12-5-15,-14 0-84 16,6 10-2-16</inkml:trace>
  <inkml:trace contextRef="#ctx0" brushRef="#br0" timeOffset="15072.2894">13866 1112 340 0,'0'0'7'0,"0"0"2"16,0-12 3-16,0 12 3 15,0-15-1-15,0 15 2 16,0 0-1-16,11-27 2 15,-11 27-7-15,17-13-2 0,-6 8-4 16,1 3-1-16,2 2 0 16,-1 2-2-16,1 5 0 15,-3 4-1-15,1 1 1 16,0 6-1-16,-1 1 0 0,-2 4 0 16,-4-2 1-16,0 5-1 15,-2-2 0-15,-3 1 1 16,0 0-1-16,-3-3 1 15,-5-2 0-15,4-8 0 0,4-12-1 16,-14 10 1-16,14-10 0 16,-9-5 0-16,9-9 0 15,0-1 0-15,0-2 1 16,5-4-2-16,3 1 1 0,0-2 0 16,1 2-1-16,-1 1 0 15,4-1-1-15,-2 8 1 16,1-1 0-16,1 5 0 0,-3 8-1 15,4 0 0-15,-1 3 1 16,-2 7-1-16,1 4-2 16,-2 4-4-16,7 0-8 15,-7-3-23-15,9 4-46 0,-1-2-3 16</inkml:trace>
  <inkml:trace contextRef="#ctx0" brushRef="#br0" timeOffset="15711.4736">14456 1174 400 0,'0'0'5'0,"0"0"1"0,0 0 2 16,0 0 1-16,0-10 1 16,0 10-1-16,3-10 1 15,-3 10-1-15,12-8-3 0,-3 6-3 16,4-3-2-16,-1 5 0 16,-1-3 0-16,0 3-1 0,5 0 0 15,-4 0 1-15,0 0-2 16,1 0 2-16,-1 6-1 15,-1-2 0-15,-11-4 0 0,14 18-1 16,-9-10 1-16,-5-8-1 16,3 17 1-16,-3-7-1 15,0 0 1-15,0 0 0 16,-3-3 0-16,3 2-1 16,0 2 1-16,0-4 0 15,3 4 0-15,2-2 0 0,-5-9 0 16,13 15 1-16,-13-15-1 15,9 17 1-15,-6-7-1 16,-3-2 1-16,0 4 0 16,-8-3-1-16,-1 2-1 0,-4-2-3 15,-2 0-4-15,0 3-15 16,-4 0-61-16,0-2-2 16</inkml:trace>
  <inkml:trace contextRef="#ctx0" brushRef="#br0" timeOffset="16034.6197">16099 2688 385 0,'0'0'7'0,"0"0"3"15,0 0 2-15,0 0 1 0,12 0 0 16,-4 0 0-16,6 0-2 15,10 0-16-15,5 0-67 16,13-3-7-16</inkml:trace>
  <inkml:trace contextRef="#ctx0" brushRef="#br0" timeOffset="16177.8075">17434 2611 488 0,'0'0'0'0,"0"0"1"16,10-3-2-16,3 3-9 16,-1 6-42-16,11-6-29 0,11 2-1 15</inkml:trace>
  <inkml:trace contextRef="#ctx0" brushRef="#br0" timeOffset="16323.0944">18680 2626 454 0,'0'0'0'16,"0"0"-5"-16,0 0-33 15,22 9-39-15,-5-6-2 16</inkml:trace>
  <inkml:trace contextRef="#ctx0" brushRef="#br0" timeOffset="16557.4677">19824 2665 511 0,'0'0'0'0,"0"0"0"0,4-5 0 16,-4 5 0-16,0 0 0 16,8-9 0-16,-8 9 0 15,0 0 0-15,0 0 0 0,0 0 0 16,0 0 0-16,-8 0 0 15,8 0 0-15,-8 7 0 16,8-7 0-16,-5 19-4 16,5-19-33-16,-4 17-46 0,4-6-4 15</inkml:trace>
  <inkml:trace contextRef="#ctx0" brushRef="#br0" timeOffset="19425.4275">6766 4427 336 0,'0'0'7'0,"0"0"2"16,-2-13 4-16,2 13 0 15,0-14 2-15,0 6 0 0,5-2 1 16,6-2 1-16,3 4-6 16,4 1-3-16,4 7-2 15,3 0-1-15,3 9-2 16,2 6 0-16,0 6-1 15,-4 8 0-15,-1 1-1 16,-5 3 0-16,-5 0-1 0,-6 0 1 16,-5 1 0-16,-10 4 0 15,-6-6 1-15,-9 2 0 16,-6-1 0-16,-3-6 0 16,-7 0 0-16,0-6-1 0,3-7 1 15,-1-4 0-15,3-5-1 16,4-5 0-16,8-3 1 15,2-6-2-15,9-6 1 0,4-3-1 16,6-2 0-16,12-5-1 16,8 2 1-16,6-3-1 15,8 0 1-15,2 5 0 16,6 2 0-16,-4-1 0 16,0 4 0-16,2 4 0 0,-9 4 0 15,-2 2 0-15,-5 6-1 16,-8 0 0-16,-4 0-1 15,-6 1-1-15,-7-1-2 16,12 11-5-16,-12-11-10 0,3 14-42 16,-3-14-24-16,4 10-3 15</inkml:trace>
  <inkml:trace contextRef="#ctx0" brushRef="#br0" timeOffset="21067.948">3988 4796 80 0,'0'0'5'0,"0"0"5"15,0 0 8-15,-11-3 0 0,11 3 5 16,-12-2 0-16,12 2 2 15,-9 0 0-15,9 0-6 16,0 0-2-16,-11 0-6 16,11 0 0-16,0 0 0 0,8 5 0 15,7-3-1-15,5 0 1 16,7-2 0-16,8 4 0 16,7-4-2-16,6 0 1 15,11-4-4-15,1-3 0 0,12 0-2 16,3-1-1-16,-1-2-1 15,6 1 0-15,1-1-1 16,4 0 0-16,-5 3 0 16,-1-4-1-16,-4 10 2 15,-6-5-1-15,-9 6-1 0,-5 0 1 16,-11 0-1-16,-6 0 0 16,-10 0 0-16,-12 0 1 15,-4 3-1-15,-12-3 0 0,13 3 1 16,-13-3 0-16,0 0 0 15,0 0 0-15,-9 6-2 16,9-6-4-16,-13 3-4 16,13-3-9-16,-12 0-20 0,12 0-38 15,0 0-5-15</inkml:trace>
  <inkml:trace contextRef="#ctx0" brushRef="#br0" timeOffset="21436.2249">5201 4545 307 0,'0'0'6'0,"0"0"4"15,0 0-1-15,0 0 2 16,0 0 0-16,0 0 3 0,10-4-1 15,5 4 2-15,9 0-7 16,6 0-3-16,8 0 0 16,1 2-1-16,5 3-1 15,-3 2-1-15,-4 1-1 0,-4 4 0 16,-11 0 0-16,-7 3 0 16,-13 3 0-16,-7 2 0 15,-14 2 0-15,-6 0 1 16,-7 3 0-16,-9 2-1 0,-1-2 2 15,-4-3-2 1,8 1 0-16,1-4 0 0,7-1-4 16,5-6-11-16,8-7-47 15,9 2-17-15</inkml:trace>
  <inkml:trace contextRef="#ctx0" brushRef="#br0" timeOffset="22571.0685">2289 4613 303 0,'0'0'5'16,"0"0"4"-16,0-13 3 15,0 13 2-15,0-10 1 16,0 10 2-16,0-10-1 0,0 10-1 16,0 0-5-16,0 5-3 15,0 10-3-15,3 2-2 16,2 8-1-16,2-3 0 16,6 5 1-16,4 2 0 0,3-8 1 15,3-1-1-15,7-6 0 16,-3-6 1-16,3-3 0 15,-2-5-1-15,-4-5 0 0,3-10 0 16,-7 0-1-16,-3-2 1 16,-6-2-1-16,-4-4 1 15,-5 5-1-15,-2 1 1 16,-4 3 0-16,-1 4 0 0,5 10-1 16,-13-10-1-16,13 10 0 15,0 0 0-15,-5 12 0 16,5 3-1-16,7 4 0 15,4 4 1-15,3 4 1 16,4 1-1-16,2 1 1 16,-3 2 0-16,1-4 0 0,-1 0 0 15,-7 0 0-15,-5 0-1 16,-5-2 0-16,-10-3 0 16,-7 0 1-16,-8-4-1 0,-3-1 0 15,-6-2 1-15,1-5-1 16,-4 0 1-16,3-3-1 15,0-4 0-15,8-3 1 16,3 0-1-16,3 0 0 0,6 0-4 16,3-3-3-16,11 3-15 15,0 0-60-15,6 0-1 16</inkml:trace>
  <inkml:trace contextRef="#ctx0" brushRef="#br0" timeOffset="23053.4765">2988 4843 394 0,'0'0'5'0,"0"0"3"16,-2-13 3-16,2 13 1 0,-5-6 0 15,5 6 0-15,0 0 1 16,0 0 0-16,-6 4-4 16,4 9-4-16,2 3-3 0,0 7 0 15,2 5 0-15,2-2 0 16,-2-1-1-16,1 2-1 15,-1-5 1-15,0 2-1 16,1-7 1-16,2-3 0 16,-5-4-1-16,0-10 2 15,4 12 1-15,-4-12-3 0,0 0 0 16,0 0 0-16,0 0 0 16,-2-10 0-16,2 10 0 15,-6-14 0-15,6 14 0 16,-4-15 0-16,4 15 0 0,-4-10 0 15,4 10 0-15,0 0 0 16,0 0-12-16,0 0-53 16,0 5-24-16,0-5-2 0</inkml:trace>
  <inkml:trace contextRef="#ctx0" brushRef="#br0" timeOffset="27096.8991">4819 7159 289 0,'0'0'3'0,"0"0"0"0,0 0 2 15,11-5 1-15,7 0 3 16,3 2 2-16,15-1 0 16,12 1 2-16,11 0-1 0,11 1 0 15,6 0-2-15,6 2-2 16,8-3-1-16,1 1-2 15,4-1-1-15,-5 1-1 0,-5 0 0 16,-9-1-1-16,-1 1-1 16,-15-1 0-16,-10 1-2 15,-15 2-4-15,-10 0-2 16,-11 0-6-16,-14 0-16 0,0 0-37 16,-12 2-12-16</inkml:trace>
  <inkml:trace contextRef="#ctx0" brushRef="#br0" timeOffset="27403.6007">5837 6938 337 0,'0'0'1'15,"0"0"1"-15,0 0-1 0,0 0 2 16,0 0 0-16,10 5 2 15,0 1 1-15,5 3 1 16,2-2-1-16,7 6-1 16,2 2 0-16,1 0 1 0,6 2-4 15,-8 3 0-15,-5-3 0 16,-6 3 0-16,-9 1 1 16,-10 0 0-16,-17 4 1 0,-8 0 0 15,-14 4 0-15,-9-4 1 16,-3 3-3-16,0-3-4 15,0-3-16-15,3-2-56 16,16-3-3-16</inkml:trace>
  <inkml:trace contextRef="#ctx0" brushRef="#br0" timeOffset="28339.7362">1201 6946 386 0,'0'0'4'0,"0"0"3"16,-6-10 1-16,6 10 1 15,0 0 0-15,-8-9-1 16,8 9 0-16,0 0 1 16,-12 11-4-16,12 9-3 0,3 3-1 15,6 2-1-15,3 4 0 16,2 1 1-16,6-3 0 16,5-4 0-16,5-4 0 0,0-9 0 15,0-2 0-15,0-8 0 16,-5 0 0-16,2-8 1 15,-8-4-1-15,-3-3 1 16,-5 1-1-16,-3-4 1 16,-2 3 0-16,-4 2-1 15,1 1 0-15,-3 12-1 16,0-13 0-16,0 13-1 0,0 8 1 16,1 5-1-16,5 4 0 15,-2 5 0-15,-1 1 1 16,-1 6 0-16,3 1 0 0,-5-1 1 15,-2 2 0-15,-6-2-1 16,-6-1 1-16,-6-4-1 16,-3 1 1-16,-2-3-3 0,-1-5-2 15,-2 1-8-15,3-6-10 16,8-6-29-16,7-1-32 16,10-5-4-16</inkml:trace>
  <inkml:trace contextRef="#ctx0" brushRef="#br0" timeOffset="28660.6282">1700 7256 353 0,'0'0'5'0,"0"0"5"16,4-10 1-16,-4 10 2 16,2-15 1-16,-1 8 0 0,3-4 1 15,-2-1-1-15,1 0-4 16,4 0-4-16,0 1-2 0,8 4-2 15,0-3-1-15,2 7-1 16,-4 3 0-16,4 0-1 16,-1 10 1-16,-9 5-1 15,-2 4 2-15,-5 4-1 0,-10 4 1 16,-3 0-1-16,-4 3 1 16,-3-2-1-16,-2-1 0 15,5-5 1-15,4-1-2 16,6-7 1-16,8-2 1 15,19-1-1-15,18-8-4 0,20 1-20 16,29-4-57-16,5 0-1 16</inkml:trace>
  <inkml:trace contextRef="#ctx0" brushRef="#br0" timeOffset="29521.8946">3560 9619 258 0,'0'0'6'0,"12"-2"1"0,1 2 4 16,11 0 2-16,9 0 2 16,14 0 3-16,15 0-1 15,12 0 3-15,14 0-5 16,12 0 0-16,6 0-3 15,11-3-2-15,10 0-2 0,-1-4-2 16,4 0 1-16,7 0-4 16,-6-4 1-16,2 1-1 15,-9 1-1-15,-12 1-1 16,-8 0 0-16,-19 4 0 16,-16 1-1-16,-21 1 0 0,-16 2 0 15,-14 0-3-15,-18 0-3 16,0 7-3-16,-11-2-10 0,-8-3-32 15,11 6-27-15,-15-1-6 16</inkml:trace>
  <inkml:trace contextRef="#ctx0" brushRef="#br0" timeOffset="29836.3722">5519 9421 371 0,'0'0'6'0,"0"0"3"16,0 0 0-16,0 0 1 16,0-7 1-16,0 7-1 0,0 0 2 15,5-5-3-15,5 5-3 16,7 0-3-16,6 5-2 16,2 2 0-16,7 3 0 15,-1-1-1-15,2 7 0 0,0-3 0 16,-11 6 0-16,-7 0 0 15,-13 4 0-15,-9-1 0 16,-18 2 0-16,-10 2-1 0,-9-2 1 16,-11 1-2-16,-2 0-6 15,-8-7-6-15,3 2-20 16,12-3-45-16,-1-5-3 16</inkml:trace>
  <inkml:trace contextRef="#ctx0" brushRef="#br0" timeOffset="30501.3625">1251 9267 376 0,'0'0'7'0,"0"0"0"16,0 0-1-16,0 0 0 15,0 0 1-15,0 5 0 0,0 8 0 16,2 1 0-16,3 6-4 16,2 0-2-16,6 2 1 15,4-4 1-15,4-1-1 0,6-7 1 16,3-10 0-16,7 0 0 15,-5-10-1-15,5-4 1 16,-5-7 0-16,-4-4 0 0,-3 3 0 16,-5 2 0-16,-5 4 0 15,-8-1-1-15,-1 8 0 16,-6 9-1-16,0 0-1 0,0 0 1 16,0 12-2-16,0 9 1 15,2 4-2-15,3 4 2 16,2 5-1-16,-2 4 1 15,2 1 0-15,4-1 0 16,-7-4 1-16,-4 1-1 16,0-2 0-16,-9-1 1 15,-7-8-1-15,-4 3 0 16,-6-4 0-16,-4-5-1 0,-2 1-1 16,-4-7-2-16,4-2-4 15,2-10-8-15,8 0-35 0,7-2-32 16,12-8-3-16</inkml:trace>
  <inkml:trace contextRef="#ctx0" brushRef="#br0" timeOffset="30912.6628">1982 9515 402 0,'0'0'4'0,"0"0"2"15,0 0 2 1,0 0 1-16,-5-9 2 0,5 9 0 15,0 0 1-15,-11-11 0 16,11 11-5-16,0 0-1 16,0-12-2-16,11 6-2 15,6 1-2-15,1 1-1 0,3 1 0 16,2 0-2-16,2 3 0 16,-2 0-1-16,-2 7-1 15,-5 4 0-15,-4 2 1 16,-2 1-1-16,-5 1 1 0,2 3 1 15,-4-4 0-15,-1 4 2 16,1-3-1-16,-1 0 2 16,4 0-1-16,1-3 0 0,-2-2 1 15,4 0 0-15,0-1 0 16,3 1 0-16,-6-2 0 16,5-1 0-16,-11-7 0 0,3 18 1 15,-11-5-1-15,-8 1 1 16,-5 3 0-16,-12 0-1 15,-1 6-4-15,-14-4-22 16,6 4-54-16,3-6-1 16</inkml:trace>
  <inkml:trace contextRef="#ctx0" brushRef="#br0" timeOffset="32352.7821">7324 4231 398 0,'0'0'5'0,"0"0"2"16,0 0 1-16,-8-7 2 16,8 7 1-16,-12-8-1 0,12 8 0 15,-10 0 1-15,10 0-6 16,-7 10-1-16,7 2-3 15,2 8 0-15,6-3-1 16,6 6 0-16,4-1 1 0,2-3 0 16,4-3 0-16,4-4 0 15,-1-2 0-15,-2-8 1 16,0-2 0-16,-3-2 0 16,-2-8 1-16,-7-2-1 0,-1-6 1 15,-7 1 0-15,-3 0 0 16,-2-1-1-16,0 6 1 15,0-1-3-15,-2 3 0 16,2 10 0-16,0 0 0 0,0 0 0 16,0 0 0-16,-5 8 0 15,7 4-2-15,6 3 1 16,5 3 0-16,1 4 1 16,-1 0 0-16,2 1 0 15,0-1 0-15,-3-2 0 0,-7 2 0 16,-5-2 1-16,-3 1-1 15,-11-3 0-15,-9 2 0 16,-4-2 0-16,-3-1 0 0,0-2 0 16,-5-3 0-16,8-2-1 15,2-3 0-15,6-1-1 16,1-4-5-16,11 0-9 16,-4-2-18-16,11 0-52 15,0 0-2-15</inkml:trace>
  <inkml:trace contextRef="#ctx0" brushRef="#br0" timeOffset="33139.4566">7869 4303 438 0,'0'0'4'15,"0"0"2"-15,0 0 1 16,0 0-1-16,0 0 1 16,0 0-1-16,0 0 1 15,0 10 0-15,0 5-4 0,2-1-2 16,-2 6-1-16,2 2 1 16,3 3 0-16,-2 2-1 15,-1-2-1-15,5-3-2 0,-3-1-8 16,0 0-19-16,11-3-54 15,-10-3-1-15</inkml:trace>
  <inkml:trace contextRef="#ctx0" brushRef="#br0" timeOffset="33657.504">6690 4947 317 0,'0'0'7'0,"0"0"2"0,0 0 2 15,-14 0 2-15,14 0 1 16,-10 0 1-16,10 0-2 16,0 0 2-16,0 0-4 0,4 5-2 15,21-3-2-15,10 1 0 16,15-3 1-16,14-3 1 15,18-4 0-15,15-8 1 0,18 0-1 16,9-6-1-16,3 0 0 16,4 1-6-16,-7 1-2 15,-4 1 0-15,-11 6 0 16,-17-1 0-16,-16 6 0 0,-15 4 0 16,-16 0 0-16,-15 3 0 15,-11 0 0-15,-8 0 0 16,-11 0 0-16,-4 11 0 15,-8-4 0-15,0 5-17 0,-8 2-69 16,-2-2-3-16</inkml:trace>
  <inkml:trace contextRef="#ctx0" brushRef="#br0" timeOffset="34268.5414">6832 5264 347 0,'0'0'7'16,"0"0"4"-16,0 0 2 15,0 0 3-15,0 0 0 0,0 0 1 16,0 0 0-16,0-10 0 15,0 10-5-15,17-5-3 16,1 5-2-16,2 0-2 0,9 0-1 16,5 0 0-16,4 5-1 15,2 2 0-15,-1 3 0 16,-4 0-3-16,-5 5 0 16,-5 2 0-16,-7 4 0 15,-11-2 0-15,-7 3 0 0,-5-2 0 16,-10 2 0-16,-7 2 0 15,-8-5 0-15,-4-2 0 16,-4-5 0-16,1-2 0 16,2-2 0-16,0-6 0 15,8-2 0-15,2 0 0 0,8-8 0 16,9-4 0-16,8-3 0 16,5-5 0-16,12 1 0 15,8-4 0-15,2 1 0 0,11 0 0 16,-1 0-13-16,11 2-73 15,-4 7-3-15</inkml:trace>
  <inkml:trace contextRef="#ctx0" brushRef="#br0" timeOffset="34821.3108">7361 5269 399 0,'0'0'6'16,"0"0"2"-16,0-8 2 15,0 8 2-15,0-15-1 16,0 6 2-16,10-1-1 0,0 2 0 15,5 2-6-15,7 2-2 16,0 4-1-16,3 7-3 16,-1 6 1-16,2 4-1 0,-8 3-1 15,-6 0 2-15,-2 2-2 16,-8-1 2-16,-2 0-2 16,-2-3 2-16,-8-1 0 15,-2-5 1-15,-3-5 0 0,0 1-1 16,-3-8 2-16,3 0-2 15,3-9 1-15,5-4-3 16,4-7 1-16,3-4-1 16,7-2 0-16,6-1 0 0,2 3-2 15,2 1 3-15,-2 2-1 16,0 3 0-16,-2 7 0 16,-4 7 0-16,-9 4-1 15,16 3 1-15,-9 6 0 16,-2 9 0-16,2-1 0 0,4 1 1 15,-2 4 0-15,1-2 0 16,0-1 1-16,5-1-3 16,-2-4-5-16,6-1-20 0,6-8-56 15,3-5-2 1</inkml:trace>
  <inkml:trace contextRef="#ctx0" brushRef="#br0" timeOffset="34974.8984">7958 5167 415 0,'0'0'4'0,"0"0"0"16,0 0 2-16,-2 8 1 16,-3 1 0-16,4 6 1 15,1 2 0-15,-3 9 0 0,3 1-4 16,0 7-1-16,0-1-8 16,14-11-69-16,-5 15-10 15</inkml:trace>
  <inkml:trace contextRef="#ctx0" brushRef="#br0" timeOffset="35809.8958">6928 6619 387 0,'0'0'7'0,"0"0"2"15,0 0 3-15,0-8 2 0,0 8 1 16,0 0 0-16,0-12 1 16,0 12 1-16,13-4-7 15,2 4-1-15,5 2-9 0,5 8 0 16,4 2 0-16,6 7 0 16,2 4 0-16,-5 2 0 15,3 4 0-15,-10 1 0 16,-5 3 0-16,-2-1 0 0,-13-3 0 15,-5 1 0-15,-2 0 0 16,-15-2 0-16,-4-5 0 16,-7 2 0-16,-7-7 0 15,3-3 0-15,-5-3 0 16,2-7 0-16,3-5 0 0,2 0 0 16,5-12 0-16,8-1 0 15,7-5 0-15,7-1 0 16,3-3 0-16,15-3 0 0,4 5 0 15,7-2 0-15,6 2 0 16,3 3 0-16,3 7 0 16,-1-5-30-16,-2 10-56 15,-1 2-3-15</inkml:trace>
  <inkml:trace contextRef="#ctx0" brushRef="#br0" timeOffset="36423.9138">7455 6638 403 0,'0'0'7'15,"-4"-9"2"-15,4 9 3 0,-5-12 2 16,5 12 0-16,-6-13-1 16,6 13 0-16,0 0 0 15,0 0-6-15,0 0-4 16,0 15-2-16,11 0-1 15,-3 4 0-15,11-2 0 0,-2 4 0 16,6-4 2-16,-3-7-2 16,7-3 0-16,-5-4 0 15,-2-3 0-15,0-5 0 16,-3-7 0-16,-1-3 0 16,-7-5 0-16,-4-3 0 0,-5 1 0 15,0 2 0-15,0 4 0 16,-5-2 0-16,-2 7 0 15,7 11 0-15,-12-5 0 0,12 5 0 16,-1 16 0-16,1 2 0 16,8 1 0-16,2 5 0 15,2 2 0-15,6 1 0 0,0-3 0 16,1 1 0-16,-4-5 0 16,-5-2 0-16,-3-1 0 15,-5-2 0-15,-2-3 0 16,-12 0 0-16,-8-1 0 15,-6-4 0-15,1 2 0 0,-5-4-6 16,-2 0-4-16,7 1-23 16,2-5-51-16,5-1-2 15</inkml:trace>
  <inkml:trace contextRef="#ctx0" brushRef="#br0" timeOffset="36787.7703">7962 6643 431 0,'0'0'7'16,"0"0"-1"-16,-11-12 4 15,11 12 1-15,-8-10 1 16,8 10 0-16,-10-10 1 0,10 10-4 16,-7-9-9-16,7 9 0 15,9-10 0-15,1 8 0 16,3-1 0-16,4 3 0 15,-2 5 0-15,5 2 0 0,-5 5 0 16,-3 6 0 0,-8 3 0-16,-1-1 0 0,-3 9 0 15,-7-5 0-15,-3-2 0 16,-3 1 0-16,4-3 0 16,-4-4 0-16,7 0 0 15,1-7 0-15,5-9 0 0,5 13 0 16,9-10 0-16,4-3 0 15,1 0-4-15,6-8-7 0,3 5-29 16,-3-4-45-16,-3 2-1 16</inkml:trace>
  <inkml:trace contextRef="#ctx0" brushRef="#br0" timeOffset="37123.1674">6725 7311 408 0,'0'0'5'0,"0"0"0"16,0 0 0-16,0 0 1 15,0 0 1-15,14 0 2 0,11-4 0 16,16-3 1-16,10-2-2 15,19-7-1-15,20 1 1 16,14-5 1-16,20-1-1 0,8-2-1 16,7-4-7-16,-5 4 0 15,-4 4 0-15,-8 2 0 16,-12 2 0-16,-11 6 0 16,-25 2 0-16,-14 7 0 0,-22 0 0 15,-8 13-29-15,-16-2-58 16,-19 3-2-16</inkml:trace>
  <inkml:trace contextRef="#ctx0" brushRef="#br0" timeOffset="37532.408">7180 7585 435 0,'0'0'4'16,"0"0"0"-16,0 0 1 0,0 0 1 15,8-6-1-15,9 5 1 16,0-2 0-16,9 3 1 16,2 0-4-16,7 4-2 15,3 9 0-15,-1 5 0 0,-2 0-1 16,-8 3 0-16,-7 1 0 15,-10 3 0-15,-8 3 0 16,-4-6 0-16,-17-2 0 16,0-3 0-16,-7 0 1 15,-7-7-1-15,1-2 1 0,-6-8 0 16,3 0 0-16,3-3 1 16,5-6 0-16,2-4-1 15,8-2 1-15,11-5-1 16,6 1 0-16,8 0 0 0,14-7-4 15,11 11-13-15,2-2-67 16,11-2-2-16</inkml:trace>
  <inkml:trace contextRef="#ctx0" brushRef="#br0" timeOffset="37956.1896">7704 7572 414 0,'0'0'6'15,"0"0"3"-15,0 0 2 16,0 0 1-16,0 0 1 16,-7-9-1-16,7 9 1 15,0 0-1-15,2-10-5 16,5 10-5-16,8 0-2 0,3 0 0 16,-3 3 0-16,5 6 0 15,-3 1-2-15,-2 5 1 16,-5 2-1-16,-8 4 0 15,-2-2 0-15,-7 1 1 0,0-1 0 16,-6-3 0-16,1-3 1 16,-3-4 0-16,5-4 1 15,0-5-1-15,10 0 1 0,-10-14-1 16,10-2 1-16,2-4-1 16,6-5 1-16,4 0-1 15,6-2 0-15,-1 4-1 16,1 2 1-16,-1 6-1 0,-2 3-1 15,0 9 1-15,-2 3 0 16,-4 3 0-16,-4 9 0 16,6 1 0-16,-7 1 0 15,6 1-5-15,0-3-10 16,5-12-58-16,-1 13-11 0</inkml:trace>
  <inkml:trace contextRef="#ctx0" brushRef="#br0" timeOffset="38134.977">8191 7432 464 0,'0'0'2'16,"0"0"1"-16,0 4 0 15,0 9 1-15,0 4 1 0,-2 7-1 16,-1 7 1-16,1 8 0 16,2 0-3-16,0 11-5 15,0-10-23-15,0 10-56 16,7-8-4-1</inkml:trace>
  <inkml:trace contextRef="#ctx0" brushRef="#br0" timeOffset="38842.8975">6998 8923 419 0,'0'0'5'15,"-2"-10"2"-15,-1 0 3 16,1-3 1-16,-1 1 2 16,3-3-1-16,3-3 1 0,7 1 0 15,3 10-5-15,8 5-8 16,7 4 0-16,6 10 0 15,1 12 0-15,8 5 0 16,-11 8 0-16,3 3 0 0,-10 2 0 16,-5 2 0-16,-8-4 0 15,-7-3 0-15,-5-3 0 16,-10-1 0-16,-8-8 0 16,-4-3 0-16,-5-5 0 0,-6-5 0 15,3-6 0-15,-2-3 0 16,2-3 0-16,0-6 0 15,9-5 0-15,0-6 0 16,14 1 0-16,5-4 0 0,2 1 0 16,14-7 0-16,9 3 0 15,7 1 0-15,0 1 0 16,10 1-2-16,-4 4-52 0,7 4-33 16,-1-3-2-16</inkml:trace>
  <inkml:trace contextRef="#ctx0" brushRef="#br0" timeOffset="39404.7655">7410 8881 405 0,'0'0'6'0,"0"0"1"15,0 0 0-15,-7-5 0 16,7 5 0-16,0 0-1 16,0 0 1-16,-2 10 0 15,4 0-5-15,11 2-2 0,0 0 1 16,6 3 0-16,1-6 1 15,5-1 0-15,0-3 0 16,-3-2 0-16,3-6 0 16,-1-2 1-16,-6-7 0 15,-2-3 0-15,-4-2 0 0,-8-1 1 16,-1 2-1-16,-3-1 1 16,-5 0-1-16,-2 5 0 15,2 5-2-15,5 7-1 16,-15-5 0-16,15 5 0 0,0 15-1 15,2-1 1-15,9 10-1 16,1-3 0-16,2 9 2 0,1-1-1 16,6 3 1-16,-2-6 0 15,-4-1-1-15,-4-1 0 16,-2-1 1-16,-8-3-1 0,-5-5 0 16,-11-1-1-16,-7-2 0 15,-3-1 1-15,-7-5-3 16,-3 0-1-16,3-1-4 15,0-5-12-15,9-12-54 16,6 9-10-16</inkml:trace>
  <inkml:trace contextRef="#ctx0" brushRef="#br0" timeOffset="39852.3337">7992 8935 416 0,'0'0'5'0,"0"0"3"16,0 0 1-16,0 0 2 16,-6-7 0-16,6 7 2 0,-11-5 0 15,11 5 0-15,-10-8-5 16,10 8-4-16,0 0-4 16,0-12 0-16,0 12 0 15,10-7 0-15,3 4 0 0,-1 3 0 16,-1 0 0-16,3 0-3 15,-2 3 1-15,1 2 0 16,-13-5 1-16,10 17 0 16,-10-7 0-16,0 5 1 15,-5-6 0-15,0 3 0 0,-1 5 0 16,-1-8 0-16,2 1-1 16,0 0 1-16,5-1-1 15,0-9 1-15,0 15 0 0,0-15-1 16,17 15 2-16,-4-8-1 15,4 4 0-15,-1-4 0 16,1 1 0-16,0-1 0 16,-4 3 0-16,-3-3 0 0,-8 5-1 15,-2-2-1-15,-12 5 0 16,-8-1-2-16,-7 0-5 16,-1 5-12-16,-12 6-42 15,-1-8-22-15</inkml:trace>
  <inkml:trace contextRef="#ctx0" brushRef="#br0" timeOffset="40185.8987">6916 9488 399 0,'0'0'1'0,"0"0"2"16,0 0 4-16,20 0 1 16,10 0 2-16,9-8 2 0,16 0 1 15,19-4 1-15,19 0 1 16,14-3-3-16,12-2-2 16,10 0-3-16,6 0-7 15,-4 6 0-15,-6-1 0 16,-6 4 0-16,-15 3 0 0,-15 5 0 15,-16 0 0-15,-18 0 0 16,-18 0 0-16,-13 7-6 16,-13-4-16-16,-11-3-42 15,0 0-23-15,-18 9-2 0</inkml:trace>
  <inkml:trace contextRef="#ctx0" brushRef="#br0" timeOffset="40703.6845">7188 9864 438 0,'0'0'4'0,"0"0"2"15,0 0 1-15,0 0-1 16,0 0 1-16,0 0 0 0,0 0 1 16,19 0-1-16,1 2-3 15,1 6-2-15,10-1-1 16,1 8 0-16,3 0 0 15,0 3 0-15,-2 2-1 0,-7 1 0 16,-7 5 0-16,-5-2 0 16,-7 1 0-16,-7-3 1 15,-10 0-1-15,-5 1 0 0,-11-3 1 16,-2-5 0-16,-9-3-1 16,-1 0 1-16,-4-7-1 15,5 0 1-15,2-5 1 0,5-5-2 16,5-7 1-16,8-3 0 15,9-4-1-15,8-7 0 16,13-1 0-16,11 0 0 16,6-3-2-16,10 3-4 15,0-1-11-15,10-1-66 0,-3 9-4 16</inkml:trace>
  <inkml:trace contextRef="#ctx0" brushRef="#br0" timeOffset="41267.8799">7662 9896 420 0,'0'0'4'0,"0"0"0"16,0 0 2-16,10-10 0 16,-2 5 1-16,9 5-1 0,1 0 1 15,1 0 0-15,-2 3-4 16,2 6 0-16,2 6-2 15,-3 3 0-15,-11 5 0 0,-2-4 0 16,-5 6 0-16,0-6-1 16,-10 2 1-16,-1-1 0 15,0-8 0-15,-4 0 1 0,0-4-1 16,5-8 1-16,0 0-1 16,10 0 1-16,-12-18-1 15,9 1 0-15,3-7 0 16,12-6 0-16,1-3-1 15,2 4 1-15,5-3-1 0,0 4-1 16,-3 3 1-16,-2 11-1 16,0 4 0-16,-6 7-1 15,2 6 1-15,-6 7 0 16,0-1 0-16,2 11 1 16,1-3 0-16,-1 4 0 15,3-1 0-15,3-1-1 0,-1-4-2 16,6-1-10-16,-1 13-64 15,2-22-7-15</inkml:trace>
  <inkml:trace contextRef="#ctx0" brushRef="#br0" timeOffset="41783.3217">8252 9973 450 0,'0'0'4'15,"0"0"4"-15,0 0 1 0,11 0 2 16,-11 0 0-16,0 0 0 16,0 0-4-16,3 9-7 15,-3 5 0-15,0 1 0 16,-3 7 0-16,1 0 0 16,2 5 0-16,0-3 0 0,0 2 0 15,0-4 0-15,0 0 0 16,5-8 0-16,-5-3 0 15,7 2 0-15,-7-13-89 16,0 0-1-16</inkml:trace>
  <inkml:trace contextRef="#ctx0" brushRef="#br0" timeOffset="42518.4518">7774 10865 424 0,'0'0'3'0,"0"0"1"0,0 0-1 16,0 0 1-16,0 6-2 15,-4 10 1-15,0 7 0 0,-1 14-5 16,-2 2-25-16,-11 13-50 15,18 3-3-15</inkml:trace>
  <inkml:trace contextRef="#ctx0" brushRef="#br0" timeOffset="42681.0274">7674 12109 440 0,'0'0'3'15,"-2"17"0"-15,-6 0 0 16,6 3 1-16,0 6 0 15,-1 3-2-15,3 3-4 16,0-1-10-16,5 2-28 16,9-1-39-16,2-2-4 0</inkml:trace>
  <inkml:trace contextRef="#ctx0" brushRef="#br0" timeOffset="42801.6963">7680 12963 372 0,'0'0'4'16,"-1"20"1"-1,-4-3 2-15,3 9-1 0,-1 3 0 16,1 8 0-16,2 3-7 16,-3 14-53-16,1-10-19 0</inkml:trace>
  <inkml:trace contextRef="#ctx0" brushRef="#br0" timeOffset="42983.0342">7761 13818 448 0,'0'0'3'16,"0"0"2"-16,-10 9 0 15,-1 4 1-15,1-1 1 0,-3 7-1 16,0 0-1-16,-4-2-8 16,-8 2-77-16,18 1-4 15</inkml:trace>
  <inkml:trace contextRef="#ctx0" brushRef="#br0" timeOffset="45064.0219">10309 4676 247 0,'0'0'8'16,"0"0"5"-16,0 0 4 15,0 0 3-15,-9 0 2 16,9 0 0-16,0 0 1 0,0 0 0 16,0 0-7-16,0 0-5 15,0 0-3-15,0 0-3 16,20 0 0-16,10-2 1 15,14-5-1-15,16-1 2 16,14-2 0-16,18-2-1 16,13 0 1-16,9-3-2 0,13 3 0 15,-5 1-1-15,0 2-1 16,-3-2-1-16,-10 7 0 16,-7 1-1-16,-17 1 1 0,-6 2-1 15,-17 0-1-15,-14 0 1 16,-15 0-1-16,-4 0 1 15,-18 2-1-15,-11-2 1 0,0 0-2 16,-4 10-1-16,-8 0-8 16,-8-8-21-16,-3 8-53 15,1 3-2-15</inkml:trace>
  <inkml:trace contextRef="#ctx0" brushRef="#br0" timeOffset="45569.8055">10459 5029 370 0,'0'0'7'0,"0"0"3"0,-8-8 2 16,8 8-1-16,0 0 1 15,0 0 1-15,0 0 1 16,8-4 1-16,14 5-5 16,9 7-4-16,10 4-2 0,4 3 1 15,2 5-1-15,-2 2-2 16,-3 6 0-16,-5-1-1 15,-12 2-1-15,-9 5 0 16,-13-2 1-16,-4-3 0 0,-14 3-1 16,-6-7 1-1,-5 0 1-15,-6-8-1 0,-4-2 1 16,-6-3-1-16,4-8 1 16,2-4 0-16,0-1-2 15,4-10 0-15,7-3 0 16,8-6 0-16,8-4 0 0,9-4-2 15,7-2 2-15,12 3-2 16,11-3 2-16,3 3-1 0,3 7-1 16,7-2-4-16,4 14-13 15,-4-1-64-15,-2 4-3 16</inkml:trace>
  <inkml:trace contextRef="#ctx0" brushRef="#br0" timeOffset="46451.7638">11035 5056 392 0,'0'0'6'0,"0"0"2"0,-12-10 3 15,12 10 1-15,-8-10 1 16,8 10 1-16,-5-15 0 16,5 15 1-16,0-10-7 15,13 10-1-15,2 0-3 0,3 7-2 16,3 4-1-16,7 1 0 15,-3 5 0-15,2 3-1 16,-7 2 0-16,0 3 2 16,-10 0-2-16,-5 2 0 0,-7-2 0 15,-9 0 0 1,-6-3 0-16,-1-2 0 16,-7-5 0-16,0-3 0 0,1-2 0 15,-1-8 0-15,7-2 0 16,4-2 0-16,2-8 0 0,4-7 0 15,8-3 0-15,2-5 0 16,11-5 0-16,4-2 0 16,3-2 0-16,3-1 0 0,2 5 0 15,-6 3 0-15,3 5 0 16,-7 6 0-16,-4 7 0 16,-11 9 0-16,9 0 0 0,-4 5 0 15,-2 9 0-15,-1 6-2 16,0 0 1-16,4 7 1 15,-1-2 0-15,2 3 0 16,0-6 0-16,4 0 0 16,1-2-2-16,0-8-4 15,13 1-9-15,-5 2-55 0,8-12-15 16</inkml:trace>
  <inkml:trace contextRef="#ctx0" brushRef="#br0" timeOffset="46806.9292">11530 5123 389 0,'0'0'6'0,"-10"-8"3"15,10 8 3-15,-15-5 2 16,5-1 1-16,10 6 1 0,-17-6-1 16,17 6 1-16,-8-10-6 15,8 10-4-15,13-10-3 16,-1 5-3-16,8 3 0 0,-3-1 0 15,3 1 0-15,3 2 0 16,-6 7 0-16,-3 3-2 16,-6 5 1-16,-5 2 1 15,-3 9-1-15,-11-5 1 0,-1 4-1 16,-6 2 1-16,-1 1 0 16,2-6 0-16,-1-2 0 15,4-1-1-15,3-4 2 16,7-7-1-16,4-8 0 15,17 8 1-15,5-8 0 16,8-8 0-16,13 0 1 0,1-4-5 16,11 2-10-16,-7 0-71 15,3-2-1-15</inkml:trace>
  <inkml:trace contextRef="#ctx0" brushRef="#br0" timeOffset="47581.176">10275 6857 305 0,'0'0'7'15,"0"0"4"-15,0 0 0 0,-10-3 1 16,10 3 1-16,0 0 4 15,0 0 2-15,0 0 2 16,10 7-5-16,15-4-1 16,12-3-2-16,20 0 1 15,20-3 0-15,15-6-1 16,22-4-3-16,15-4-10 0,11-1 0 16,2-1 0-16,-4 2 0 15,-9 2 0-15,-12 2 0 16,-13 1 0-16,-18 7 0 15,-24 3 0-15,-15-1 0 16,-15 3 0-16,-16 3 0 0,-16-3 0 16,0 9 0-16,-11-4 0 15,-8 5 0-15,-4 5-51 0,-4-7-37 16,-3 7-2-16</inkml:trace>
  <inkml:trace contextRef="#ctx0" brushRef="#br0" timeOffset="48050.2644">10449 7199 413 0,'0'0'3'0,"0"0"1"15,0 0 1-15,0 0 2 16,12 2 2-16,6 6 0 0,6-4 1 16,9 7-1-16,3 1 0 15,12 2-3-15,-1 3-1 16,0 7-1-16,-4-4-2 15,-6 1-1-15,-7 4 0 0,-12 0 0 16,-11 0-1-16,-9 3 0 16,-16-5 1-16,-10 2-1 15,-4-2 0-15,-7-4 0 16,-9-5 1-16,1-5-1 16,-3-4 1-16,7-5 0 15,10 0 0-15,0-8 0 0,11-6-1 16,6 2 1-16,16-8-1 15,16-1 0-15,11 1-1 16,8 1-7-16,12 1-15 0,11-1-59 16,-2-4-4-16</inkml:trace>
  <inkml:trace contextRef="#ctx0" brushRef="#br0" timeOffset="48470.843">11005 7305 379 0,'0'0'8'0,"0"0"3"16,0 0 2-16,0 0 2 0,0 0 1 16,0 0 0-16,0 0 0 15,8-2 1-15,-8 2-8 16,15 0-3-16,-3 0-3 16,1 4-1-16,2 2-2 15,0 4 0-15,2 2 0 0,-4 3 0 16,-6-1 0-16,-7 4 0 15,0-1 0-15,-7 1 0 16,-6-3 0-16,-4-1-2 0,-1-4 2 16,0-2 0-16,1-4 0 15,2-4 2-15,3-2-2 16,7-8 0-16,-2-2 0 0,7-5 0 16,7-3 0-16,3-5 0 15,5 3 0-15,0 2 0 16,3 0 0-16,-2 5 0 15,2 5-2-15,-1 6 1 16,-4 0 1-16,-1 8-1 16,0 5 0-16,1 2 0 0,-3 3 0 15,3 3-3-15,1-2-3 16,4 5-8-16,-4 0-36 16,9-8-33-16,4 0-3 15</inkml:trace>
  <inkml:trace contextRef="#ctx0" brushRef="#br0" timeOffset="48820.9993">11508 7317 375 0,'0'0'9'0,"0"0"2"16,-13-10 2-16,13 10 2 16,-10-10 2-16,10 10-1 15,-7-15 1-15,7 15 0 0,3-15-8 16,6 8-2-16,6 3-2 15,5-4-5-15,0 6 0 16,-1 2 0-16,4 0 0 0,-4 4 0 16,-6 9 0-16,-2-1 0 15,-6 8 0-15,-5 2 0 16,-10 1 0-16,2 4 0 16,-9 1 0-16,-1-3 0 15,-7 1 0-15,3-4 0 0,2 3 0 16,2-7 0-16,6-1 0 15,8-5 0-15,4-12 0 16,14 13 0-16,13-13 0 16,8-5 0-16,14 2-2 0,0-11-15 15,-8 4-67-15,22 0-2 16</inkml:trace>
  <inkml:trace contextRef="#ctx0" brushRef="#br0" timeOffset="49421.082">10060 9206 441 0,'0'0'2'15,"0"0"2"-15,6-3 2 16,8-2 1-16,11 2 2 15,13-3 1-15,9-6 1 0,20 0 1 16,18 0-3-16,11-3-9 16,14 3 0-16,12-3 0 0,2 3 0 15,5 2 0-15,6 0 0 16,-13 2 0-16,-11-2 0 16,-13 5 0-16,-17 2 0 15,-19 1 0-15,-19 2 0 0,-13 0 0 16,-23 0 0-16,-7 0 0 15,-6 0 0-15,-11 0 0 16,-2 0 0-16,-1 5-4 0,5-2-82 16,-10-1-4-16</inkml:trace>
  <inkml:trace contextRef="#ctx0" brushRef="#br0" timeOffset="50020.5582">10434 9468 424 0,'0'0'5'0,"-10"-8"4"15,10 8 0-15,-10-4 3 0,10 4-1 16,-13-8 1-16,13 8 1 16,-10-5-1-16,10 5-8 0,17 0-4 15,9 0 0-15,3 5 0 16,6 7 0-16,8 0 0 16,-1 5 0-16,-4 7 0 15,1-2 0-15,-9 4 0 16,-13 5 0-16,-6-1 0 0,-11-6 0 15,-6 6 0-15,-11-9 0 16,-6 5 0-16,-4-6 0 16,-8-6 0-16,1-2 0 15,-1-4 0-15,0-3 0 0,2-5 0 16,9-5 0-16,1-3 0 16,11-6 0-16,6-3 0 15,6-3 0-15,13-4 0 16,13-2 0-16,3 2 0 15,13 2-2-15,-2 11-79 0,12-10-8 16</inkml:trace>
  <inkml:trace contextRef="#ctx0" brushRef="#br0" timeOffset="50502.7667">10961 9503 447 0,'0'0'5'0,"0"0"2"16,0 0 3-16,0 0 0 16,-8 0 1-16,8 0 0 0,0 0-1 15,0 0-10-15,0 0 0 16,8-3 0-16,4 3 0 16,6 6 0-16,1 1 0 15,4 5 0-15,-3 3 0 16,-3 2 0-16,-7 0 0 15,-2 6 0-15,-8-3 0 16,0-1 0-16,-8-2 0 0,-4 0 0 16,0-4 0-16,-4-2 0 15,2-8 0-15,-2 1 0 0,7-4 0 16,-4-5 0-16,8-6 0 16,0-6 0-16,5-5 0 15,2-2 0-15,9-6 0 0,1 2 0 16,8-1 0-16,-3 4 0 15,1 3 0-15,1 6 0 16,-3 6 0-16,-2 10 0 16,-3 0 0-16,-2 10 0 0,1 6 0 15,-3 3 0-15,6 1 0 16,-3 2 0-16,5 3 0 16,0-7 0-16,0 1 0 15,8-1-8-15,-9-6-46 16,9-7-33-16,7 0 0 15</inkml:trace>
  <inkml:trace contextRef="#ctx0" brushRef="#br0" timeOffset="50908.9116">11376 9690 476 0,'0'0'3'0,"0"0"2"16,0 0 1-16,0 0 0 15,0 0 0-15,7-9 1 16,5-2-5-16,7-1-2 0,7 0 0 16,4 0 0-16,2 2 0 15,6 3 0-15,-5 1 0 16,-4 6 0-16,-7 6 0 15,-4 8 0-15,-9 4 0 0,-9 3 0 16,-2 6 0-16,-11 4 0 16,-1-2 0-16,-6 3 0 15,-6-3 0-15,2-3 0 16,4-1 0-16,3-5 0 16,4-3 0-16,6-1 0 0,7-16 0 15,10 9 0-15,12-9 0 16,13-7 0-16,9-3 0 15,12-2 0-15,1-12-2 0,-5 5-84 16,18-3-3-16</inkml:trace>
  <inkml:trace contextRef="#ctx0" brushRef="#br0" timeOffset="51949.909">14151 4580 335 0,'0'0'5'0,"0"0"4"16,0 0 2-16,-13-8 4 15,13 8-1-15,-8-5 0 16,8 5-1-16,0 0 2 0,0 0-4 15,8-4-2-15,21 4-2 16,19-5 0-16,19-3 0 16,20 1 1-16,19-5 0 0,19-3-1 15,13 3 0-15,5-4-2 16,1 2-1-16,-5-1-4 16,-13 5 0-16,-13 2 0 0,-18 1 0 15,-18 2 0-15,-21 0 0 16,-10 5 0-16,-12-3 0 15,-18 2 0-15,-16 1 0 16,0 0 0-16,-6-6 0 16,-6 6 0-16,-6-2 0 0,4 2 0 15,-9 0-16-15,0 5-71 16,2 5-3-16</inkml:trace>
  <inkml:trace contextRef="#ctx0" brushRef="#br0" timeOffset="52469.2406">14431 4848 377 0,'0'0'8'0,"0"0"1"16,-5-12 3-16,5 12 2 0,-4-11 1 15,4 11-1 1,-4-9 1-16,4 9 0 0,8 0-5 16,9 2-4-16,7 8-2 15,5 3-2-15,2 6 0 16,7 3-1-16,0 6 0 15,-3-1-1-15,-3 3 0 0,-7 2 0 16,-8-2 0-16,-4 4 1 16,-11-5-1-16,-2 2 1 0,-6-4 0 15,-10-2 0-15,-5-5 1 16,-6-1-2-16,-3-1 0 16,3-11 0-16,-6 0 0 15,6-7 0-15,1 0 0 16,3-7 0-16,3-7 0 0,5-7 0 15,10-1 0-15,5-5 0 16,8 5 0-16,6-7 0 16,6 5 0-16,8 0 0 0,4 9 0 15,0 0 0 1,5 7-16-16,-2-2-22 0,3 2-48 16,-1 7-2-16</inkml:trace>
  <inkml:trace contextRef="#ctx0" brushRef="#br0" timeOffset="53028.0611">14930 4853 386 0,'0'0'6'16,"0"0"3"-16,0 0 2 15,0 0 1-15,0 0 0 0,0 0 1 16,9-10 1-16,3 10 0 16,8 0-6-16,2 0-2 15,3 5-3-15,4 4-1 16,-1 6 0-16,-1 0-1 15,-2 6-1-15,-10 1 0 16,-10-3 0-16,-2 6 0 0,-6-5 0 16,-9 0 1-16,-3 0-1 15,-3-5 1-15,-7-1 0 0,6-4 0 16,0-3 0-16,2-7 1 16,3 0-1-16,1-5 1 15,6-7 0-15,4-7-2 16,3-1 0-16,8-8 0 15,2 1 0-15,6 0 0 0,3-1 0 16,-2 6 0-16,0 0 0 16,-2 7 0-16,-3 5-2 15,-2 8 0-15,-10 2 1 16,16 10 0-16,-11 0-1 16,2 9 1-16,-2 3 0 0,5 4 1 15,0-2 0-15,4 6-1 16,2-8-4-16,2 4-8 15,2-2-41-15,6-9-31 0,4-6-2 16</inkml:trace>
  <inkml:trace contextRef="#ctx0" brushRef="#br0" timeOffset="53463.9382">15470 4880 417 0,'0'0'6'16,"-12"-8"1"-16,1 6 4 15,4-3 1-15,-2 0 1 16,-2 0-1-16,4 3 1 0,-3-3-1 16,10 5-4-16,0 0-8 15,0 0 0-15,17-7 0 16,1 7 0-16,2 0 0 16,-1 0 0-16,4 2 0 15,-3 3 0-15,-1 2 0 0,-7 1 0 16,-3 4-3-16,-8 0 1 15,-1 3 1-15,-6 0-1 16,-4 2 2-16,-4-2-1 16,3 3 0-16,-2-4 0 0,1 1 1 15,7-3-1-15,1-2 0 16,1 1 1-16,6-2-1 0,6-1 1 16,8-1-1-16,2 3 2 15,7-5-1-15,4 5 0 16,0-3 0-16,-5 0-1 15,0 1 1-15,-6 4 0 16,-8-1 0-16,-9 4 0 0,-8-3 0 16,-10 5 0-16,-12 0-1 15,-6 3-4-15,-10-2-14 16,-15 5-63-16,12-4-4 16</inkml:trace>
  <inkml:trace contextRef="#ctx0" brushRef="#br0" timeOffset="53985.1735">14145 6505 402 0,'0'0'6'16,"0"0"0"-16,-10 0 2 15,10 0-1-15,0 0 2 0,0 0 3 16,7 0 0-16,18 0 2 16,21-5-5-16,16-2 0 15,17-6-1-15,18 3 1 0,15-7-9 16,14 0 0-16,4-1 0 15,-1 1 0-15,0 2 0 16,-7 3 0-16,-11 2 0 0,-15-1 0 16,-19 4 0-16,-15 5 0 15,-16-1 0-15,-18 3 0 16,-16 3 0-16,-12-3 0 16,-7 14 0-16,-12-6-22 15,-6 5-65-15,-4 4-3 16</inkml:trace>
  <inkml:trace contextRef="#ctx0" brushRef="#br0" timeOffset="54436.5545">14351 6907 439 0,'0'0'4'0,"0"0"2"0,0 0 0 16,0 0 1-16,0 0 0 16,11 0 2-16,-1 2-1 15,6 3 1-15,9 2-4 16,5 6-2-16,7 2-1 15,0 4 0-15,3 1 0 0,0 5-2 16,-7 0 0-16,-8 2 0 16,-10 0 0-16,-8-2 0 15,-7 2 2-15,-12-5-2 0,-8 1 0 16,-10-9 0-16,-2 2 0 16,-5-7 0-16,-2-3 0 15,3-4 0-15,1-2 0 0,3-9 0 16,9-5 0-16,6-3 0 15,11-8 0-15,6 3 0 16,14-7 0-16,13 1 0 16,8-2-3-16,11 6-20 0,11-1-61 15,-2 3-3-15</inkml:trace>
  <inkml:trace contextRef="#ctx0" brushRef="#br0" timeOffset="54916.2034">14891 6928 366 0,'0'0'9'0,"0"0"2"15,0 0 3-15,0 0 1 0,0 0 0 16,0 0 2-16,0 0 0 16,0 0 0-16,0 0-6 15,7 0-3-15,6 0-3 16,2 3-2-16,2 0 0 0,0 1-3 15,4 4 0-15,-4 2 0 16,-2 2 0-16,-9 2 0 16,-3 4 0-16,-3 2 0 15,-4 0 0-15,-8 2 0 0,-5-2 0 16,1-3 0-16,-2-1 0 16,-2-7 0-16,6-1 0 15,2-6 0-15,1-2 0 16,11 0 0-16,-7-17 0 0,7-1 0 15,12-9 0-15,3 2 0 16,6-2 0-16,0 0 0 16,2-1 0-16,0 9 0 15,-4 0 0-15,-1 6 0 0,-6 8 0 16,-4 5 0-16,-8 0 0 16,9 10-2-16,-4-1 2 15,-3 9-1-15,6-1 0 16,0 2 2-16,2 2-2 0,2-4-2 15,1 1-5-15,7-3-14 16,2-3-60-16,0-7-5 16</inkml:trace>
  <inkml:trace contextRef="#ctx0" brushRef="#br0" timeOffset="55364.8239">15350 6934 381 0,'0'0'8'16,"0"0"2"-16,-7-3 3 0,7 3 2 16,-13-3 0-16,13 3 1 15,-10-4 0-15,10 4 0 16,0 0-7-16,3-10-3 0,10 5-3 16,4 3-2-16,3 2-1 15,1 0 0-15,-2 0-1 16,1 0 0-16,-6 4 0 0,-1 4-1 15,-5 1 1-15,-6 1 0 16,-2 2 0-16,-2 1 0 16,-6 2 0-16,-2-2 1 15,-2-1 0-15,0 0-1 0,1 1 1 16,4-3-1-16,0-1 1 16,7-9 0-16,0 15-1 15,0-15 1-15,14 12 0 16,-1-4 0-16,6-4 0 15,2 2 0-15,1 5 0 16,0-4 0-16,-3 0 0 0,1 3 0 16,-7 2 0-16,-6-2 0 15,-3 2 0-15,-8 4 0 16,-10-3 0-16,-12 4 0 0,-5-3 0 16,-6 3-5-16,-11-7-16 15,-11 7-60-15,13-7-4 0</inkml:trace>
  <inkml:trace contextRef="#ctx0" brushRef="#br0" timeOffset="55899.4449">14135 8811 407 0,'0'0'5'0,"0"0"1"16,0 0 2-16,-2-10 1 15,2 10 3-15,12-9 1 16,13 3 2-16,15-1 0 15,22 2-3-15,15-4-3 0,17-2-9 16,20-1 0-16,13-1 0 16,8-1 0-16,6-1 0 15,-4 0 0-15,-12 3 0 16,-13 2 0-16,-18-1 0 16,-15 4 0-16,-19 2 0 0,-17 3 0 15,-22 2 0-15,-8 0 0 16,-13 0 0-16,-20 11 0 15,3-5-34-15,-10 7-53 0,-8 1-4 16</inkml:trace>
  <inkml:trace contextRef="#ctx0" brushRef="#br0" timeOffset="56315.9573">14351 9244 465 0,'0'0'2'0,"0"0"1"16,0 0 1-16,0 0 1 0,13 0 1 15,4 5-1-15,8 3 1 16,5 2 0-16,5 1-2 15,4 5-1-15,-2 2-1 16,3 4-2-16,-7 3 0 0,-6-2 0 16,-12 4 0-16,-7-3 0 15,-8 0 0-15,-11-1 0 16,-5 0 0-16,-5-7 0 16,-1-5 0-16,-5-1 0 15,5-8 0-15,-3-2 0 0,4-7 0 16,7-9 0-16,1 0 0 15,6-7 0-15,7-1 0 16,0-4 0-16,13 1 0 16,8-1 0-16,4 4-15 0,10-1-70 15,5 6-2-15</inkml:trace>
  <inkml:trace contextRef="#ctx0" brushRef="#br0" timeOffset="56730.3987">14971 9235 438 0,'0'0'4'16,"0"0"3"-16,0 0 2 0,0 0 1 16,0 0 2-16,-6 5-1 15,6-5 1-15,0 0-4 16,0 0-8-16,0 0 0 16,18 9 0-16,-3-3 0 15,5-1 0-15,1-1 0 16,0 4 0-16,1 1 0 15,-5 4 0-15,-7 3 0 0,-5-2 0 16,-5 3 0-16,-5 3 0 16,-7-5 0-16,-3 3 0 15,-2-6 0-15,-1 0 0 0,6-7 0 16,-4 0 0-16,5-5 0 16,11 0 0-16,-10-19 0 0,10 1 0 15,8-5 0-15,4-1 0 16,5-1 0-16,3 3 0 15,0 0 0-15,2 7 0 16,-5-1 0-16,-1 9 0 0,-2 5 0 16,-6 2 0-16,2 7 0 15,-3 6 0-15,0 1 0 16,4 2 0-16,3 4 0 16,-1-3-7-16,9-15-67 15,1 13-13-15</inkml:trace>
  <inkml:trace contextRef="#ctx0" brushRef="#br0" timeOffset="57182.084">15447 9294 438 0,'0'0'5'0,"0"0"2"16,0 0 2-16,-12-4 1 15,12 4 0-15,0 0 0 16,-4-12 0-16,4 12 0 0,9-11-8 15,7 8-2-15,-1-1 0 16,9 1 0-16,-4 1-2 16,2 2-1-16,-4 0 0 15,-4 5 0-15,-14-5 0 0,11 18 0 16,-11-6 2-16,-9 0 1 16,-1 3 0-16,0 2 0 15,-2 0 0-15,0-3 1 16,0 3-1-16,2-3 2 15,5-1-1-15,5 1 0 0,0-4 1 16,10 0-1-16,7 0 0 16,4-3 0-16,0 2 1 15,7-1-1-15,-1 1-1 0,0 0 0 16,-1 2 0-16,-6-2 1 16,-3 1-1-16,-8 2 0 15,-5 0 1-15,-8 3 0 16,-15 0 1-16,-8-2-2 0,-13 5 0 15,-6-4 0-15,-6-2 0 16,-7 3 0-16,-3-8 0 16,8 8-31-16,0-10-52 15,10-5-4-15</inkml:trace>
  <inkml:trace contextRef="#ctx0" brushRef="#br0" timeOffset="58348.6022">10566 4130 423 0,'0'0'5'15,"0"0"3"-15,-11-10 1 0,11 10 0 16,-7-11 1-16,5 2 0 16,2-3 1-16,7-1 1 0,11 3-5 15,7 2-3-15,4 6-1 16,6 2-3-16,5 10 0 15,-1 8 0-15,-2 2 0 16,-3 9 0-16,-8 2 0 0,-6 5 0 16,-4-1 0-16,-12 4 0 15,-4-7 0-15,-10 5 0 16,-9-2 0-16,-6-5 0 16,-8 2 0-16,-1-10 0 15,-3 0 0-15,-1-9 0 16,5-5 0-16,6-6 0 15,3-2 0-15,6-10 0 0,6 0 0 16,6-8 0-16,9-1 0 16,10-1 0-16,9-2 0 15,1 4 0-15,8-1 0 0,5 1-2 16,-4 1-21-16,-2 2-62 16,7 6-3-16</inkml:trace>
  <inkml:trace contextRef="#ctx0" brushRef="#br0" timeOffset="58908.8901">11060 4013 423 0,'0'0'5'16,"0"0"1"-16,0 0 1 15,0 0 0-15,0 0 0 16,-9 5 1-16,9 5-1 0,0 1 0 16,0 5-4-16,5 2-1 15,4-2-1-15,9 4 0 16,1-5 1-16,3-5-1 0,4-5 1 15,1-5 0-15,-3 0 0 16,-1-7 0-16,-3-5-1 16,-8-3 2-16,-1-1-2 15,-4 0 1-15,-7 0 0 0,0-2 0 16,0 4 0-16,-5 5-1 16,-3 1-1-16,8 8 2 15,-7-2-2-15,7 2-2 16,-3 17 2-16,6-5-1 15,4 10 1-15,6 0 0 16,-1 2 0-16,6 3 0 0,-4-3 0 16,2 2 0-16,-2-7-1 15,-1 3 2-15,-9-2-2 16,-1-1 1-16,-6-1 0 0,-9-3 0 16,-6 0-1-16,-1-3 1 15,-8 0-1-15,-3 1-1 16,-3-6-1-16,1 3-3 0,2-8-5 15,5 4-20-15,13-6-53 16,-2 0-2-16</inkml:trace>
  <inkml:trace contextRef="#ctx0" brushRef="#br0" timeOffset="59099.5674">11555 4070 454 0,'0'0'3'0,"0"0"0"16,5 5 1-16,-5 8 1 0,2 2 0 15,0 4-1-15,2 5 0 16,1 7-7-16,-5 13-49 0,2-12-30 16,5-1-3-16</inkml:trace>
  <inkml:trace contextRef="#ctx0" brushRef="#br0" timeOffset="60045.1651">10602 6245 395 0,'0'0'6'16,"0"0"2"-16,0-8 1 15,0 8 1-15,0 0 0 16,0-12 0-16,0 12 1 16,19-3 0-16,0 6-5 0,3 4-2 15,6 6-2-15,2 8 0 16,2 0 0-16,-2 3-1 0,-6 6 0 16,-1 0 0-16,-9 2 0 15,-8 1 1-15,-6-1-2 16,-2-2 1-16,-14-3 0 15,-2 0 0-15,-1-5 0 16,-6-1 0-16,-5-5 0 0,3-3-1 16,-3-6 1-16,0 0 0 15,6-7 0-15,-2 0 0 16,2-4 0-16,4-6-1 16,4-3 1-16,4-3-1 15,10-5 0-15,2 1-1 0,10-5 1 16,5 3-1-16,10 3-1 15,-1-3-3-15,12 6-10 16,-2 2-32-16,3 1-36 16,0 1-2-16</inkml:trace>
  <inkml:trace contextRef="#ctx0" brushRef="#br0" timeOffset="60591.0913">10976 6191 428 0,'0'0'5'0,"0"0"1"0,0 0 1 15,0 0-1-15,-10-3 1 0,10 3 0 16,-2 7 0-16,2 6 0 15,0 1-4-15,4 1-1 16,8 2-1-16,4 1 0 16,3 0 0-16,4-6 1 0,2-3 0 15,2-6-1-15,-3-3 1 16,-1-5 0-16,-1-2 0 16,-7-5 0-16,-2-3 0 15,-6 1 0-15,-4 2 0 0,-3 3 0 16,0-2 0-16,0 11-2 15,-10-12 0-15,10 12 0 16,-7 0 0-16,7 0 0 0,-3 20 0 16,3-5 0-16,3 5 0 15,4 5 0-15,5 2 0 16,1 1 0-16,6 2 0 16,-1-3 0-16,-3 0 0 15,-3-3 0-15,1 4 0 16,-8-6 0-16,-5-3 0 0,-5-2 0 15,-10-2 0-15,-5 1 0 16,-5-1 0-16,-7-5 0 16,-1-3 0-16,-1-2 0 0,-2 0-3 15,7-5-4-15,4 0-7 16,8-2-26-16,17 2-45 16,-8-15 1-16</inkml:trace>
  <inkml:trace contextRef="#ctx0" brushRef="#br0" timeOffset="60965.1984">11368 6416 459 0,'0'0'4'0,"0"0"2"0,0 0 1 16,-3-15 0-16,3 15 1 15,0-12 0-15,0 12-1 0,11-18-2 16,-2 9-5-16,7 0 0 16,-3 2 0-16,8 2 0 15,-1 2 0-15,1 3 0 0,-7 3 0 16,-2 9 0-16,-1 5 0 16,-9 2 0-16,-2 8 0 15,-5-5 0-15,-5 6 0 0,-5-1 0 16,0-3 0-16,3-1 0 15,-6-2 0-15,6-5 0 16,7-1 0-16,1-8 0 16,4-7 0-16,12 8 0 0,10-11 0 15,8-2 0-15,12-10 0 16,8 8-31-16,5-6-53 16,1 1-2-16</inkml:trace>
  <inkml:trace contextRef="#ctx0" brushRef="#br0" timeOffset="61718.338">10349 8558 438 0,'0'0'4'0,"0"0"2"0,0 0 2 15,0 0 0-15,0 0 1 16,0 0 0-16,0 0 1 16,0 0 1-16,12-7-5 15,3 7-4-15,5 3-2 16,3 4 0-16,7 1 0 0,0 4 0 15,2 0 0-15,-5 8 0 16,-2-1 0-16,-5 7 0 16,-5 1 0-16,-11 3 0 15,-4-1 0-15,-4 4 0 16,-14 1 0-16,-4-2 0 0,-8 1 0 16,0-3 0-16,-7-8 0 15,5-3 0-15,-1-3 0 0,6-9 0 16,4-7 0-16,4-3 0 15,6-9 0-15,8-6 0 16,5-4 0-16,10-4 0 16,10-5 0-16,8-1 0 15,4-2 0-15,5 4 0 0,6 0 0 16,1 8-20-16,9 2-66 16,-12 0-4-16</inkml:trace>
  <inkml:trace contextRef="#ctx0" brushRef="#br0" timeOffset="62193.433">10817 8468 439 0,'0'0'4'16,"0"0"2"-16,0 0 1 15,-13 4 0-15,13-4 2 16,-10 17-2-16,5-5 1 0,3 3 0 15,2 3-3-15,2-1-2 16,8 1-1-16,4-1 0 16,9-10-1-16,3-2 2 15,8-5-3-15,-2-5 0 16,4-7 0-16,-4-3 0 0,-2-3 0 16,-5-2 0-16,-8 3 0 15,-8 0 0-15,-2 3 0 16,-3 2 0-16,-4 12 0 15,-4-14 0-15,4 14 0 16,-7 3 0-16,5 10 0 0,-1 2 0 16,3 4 0-16,3 8 0 15,-1 0 0-15,4 6 0 16,1 1 0-16,-3-1 0 0,2-1 0 16,-6 2 0-16,0-5 0 15,-6-5 0-15,0 0 0 16,-5-6 0-16,-8-4 0 0,1-2 0 15,-7 0 0-15,-5-11 0 16,6 1 0-16,-6 1 0 16,0-3 0-16,10-3-19 15,-2 3-61-15,14-9-6 16</inkml:trace>
  <inkml:trace contextRef="#ctx0" brushRef="#br0" timeOffset="62680.0056">11274 8638 446 0,'0'0'5'16,"0"0"2"-16,0 0 2 16,-5-10 1-16,5 10 1 0,0 0 0 15,-10-13 1-15,10 13-12 16,0-12 0-16,0 12 0 15,15-10 0-15,2 8 0 0,1 0 0 16,2-1 0-16,2 1 0 16,-2 2 0-16,0 2 0 15,-8 5 0-15,-5 1 0 16,-3 4 0-16,-4 0 0 0,0 1 0 16,-4-1 0-16,-1 3 0 15,1-2 0-15,-2-1 0 16,2-2 0-16,4 0 0 15,0 0 0-15,0-3 0 16,0-7 0-16,14 15 0 16,2-10 0-16,-2 1 0 0,4 0 0 15,-3-3 0-15,0 2 0 16,-1 0 0-16,2 0 0 16,-7 0 0-16,-9-5 0 0,10 15 0 15,-10-15 0-15,-10 17 0 16,-4-7 0-16,-6 5 0 15,-5-3 0-15,-5 6 0 0,-2-4 0 16,-4 4-2-16,6 1-26 16,9-4-56-16,-7-3-2 15</inkml:trace>
  <inkml:trace contextRef="#ctx0" brushRef="#br0" timeOffset="64663.9562">14204 4030 368 0,'0'0'8'0,"0"0"5"15,-9-7 0-15,9 7 3 16,0 0 1-16,-12-10 0 0,12 10 1 16,-3-13 0-16,3 13-6 15,15-9-4-15,6 6-5 16,9 3-3-16,6 5 0 16,6 8 0-16,3-1 0 0,-1 8 0 15,-1 5 0-15,-6-3 0 16,-7 7 0-16,-13 0 0 15,-6 2 0-15,-11-6 0 16,-11 4 0-16,-6-2 0 16,-10-2 0-16,-3-2 0 15,-5-3 0-15,1-4 0 0,-1-3 0 16,-1-3 0-16,10-8 0 16,1-2 0-16,5-5 0 0,10-7 0 15,10-3 0-15,5-4 0 16,11-1 0-16,14 0 0 15,11-3 0-15,1-1 0 16,13 9-33-16,2 0-52 0,-1 0-4 16</inkml:trace>
  <inkml:trace contextRef="#ctx0" brushRef="#br0" timeOffset="67462.4173">14826 3857 362 0,'0'0'7'15,"0"0"2"-15,0 0 3 16,0 0-1-16,0 0 1 16,-9-6 1-16,9 6-1 0,-11 8 0 15,9 2-5-15,2 5-4 0,0 3-1 16,2 1-1-16,11 3 0 15,2-2-1-15,2 1 1 16,5-6-1-16,3-1 1 16,0-9 1-16,5-3-1 15,-5-2 1-15,-2-7 0 0,-2-7 1 16,-5 0 1 0,-7-3 0-16,-4-1 1 0,-5 3 0 15,0-2 0-15,-7 8 0 16,0-1-1-16,7 10-1 15,-16-10-3-15,16 10 0 16,-9 10 0-16,9 3 0 0,0 3 0 16,9 6 0-16,2 7 0 15,1 0 0-15,3 1 0 16,2-1 0-16,-1-1 0 16,-2-1 0-16,-4-3 0 0,-4 1 0 15,-6-3 0-15,-9-2 0 16,-6-2 0-16,-7-1 0 0,-8 1 0 15,-2-9 0-15,-7 1 0 16,2 1-2-16,-4-7 1 16,7 1-1-16,1-5-2 15,6 3-4-15,4-3-9 16,10 0-16-16,13 0-51 0,0 0-2 16</inkml:trace>
  <inkml:trace contextRef="#ctx0" brushRef="#br0" timeOffset="67653.2782">15336 4047 459 0,'0'0'4'0,"0"0"1"16,0 0 1-16,0 10 0 0,-6 3 0 15,2 2 0-15,-4 5 0 16,0 5-2-16,7 4-8 15,-6 1-13-15,7-1-65 0,0 3-5 16</inkml:trace>
  <inkml:trace contextRef="#ctx0" brushRef="#br0" timeOffset="68965.5993">14411 5917 328 0,'0'0'8'0,"0"0"3"0,0 0 5 15,-7-7 4-15,7 7 0 16,0 0 1-16,0-10 1 16,0 10 0-16,0 0-5 0,12-12-5 15,3 12-2-15,8 0-6 16,3 8-4-16,4 4 0 15,3 3 0-15,0 8 0 16,-1 1 0-16,-5 3 0 16,-7 2 0-16,-7 4 0 0,-9-1 0 15,-4 1 0-15,-13-1 0 16,-3-2 0-16,-10-3 0 16,-1-6 0-16,-3-1 0 0,-3-4 0 15,3-7 0-15,0-6 0 16,6-3 0-16,3-10 0 15,8-2 0-15,5-8 0 0,8-3 0 16,5-3 0 0,11-2 0-16,8 3 0 0,3-2 0 15,7 2 0-15,2 3-11 16,4 8-30-16,-1 0-43 16,-2 4-3-16</inkml:trace>
  <inkml:trace contextRef="#ctx0" brushRef="#br0" timeOffset="69900.7305">14824 5828 365 0,'0'0'7'0,"0"0"4"0,0 0 1 15,0 0 2-15,0 0 0 16,0 0 1-16,0 0-2 16,0 0 1-16,-5 11-6 0,5-1-4 15,-2 0-3-15,2 5 0 16,7-3 0-16,3 2 0 15,5-4 0-15,4-4 1 16,6-2-1-16,5-4 2 0,-2-3-1 16,-1-4 1-16,-2-5-1 15,-3-3 0-15,-4-2 1 16,-9 0-1-16,-3-1 1 16,-4 3-1-16,-2 3-1 15,0 2 0-15,0 10 1 0,-11 0-2 16,7 5 0-16,2 9 0 15,2 4 0-15,0 10 0 16,2-1-2-16,2 3 4 16,5 1-4-16,1 2 1 15,-1-6 0-15,-2-2 0 0,2 0 0 16,-9-5-1-16,0-3 1 16,-9-2-1-16,-3-3 1 0,-8-3-1 15,-4-1-1-15,-1-1-2 16,-5-4-5-16,5 5-6 15,-2-7-29-15,9-1-37 16,6 0-3-16</inkml:trace>
  <inkml:trace contextRef="#ctx0" brushRef="#br0" timeOffset="70262.6681">15210 5987 440 0,'0'0'5'0,"0"0"2"0,0 0 3 16,-6-12 1-16,6 12 0 16,-5-15 1-16,3 2 0 15,2 1-9-15,2 2-3 16,5-2 0-16,6 2 0 0,4 0 0 16,3 5 0-16,-2 3 0 15,6 2 0-15,-4 7 0 0,-2 5 0 16,-6 6 0-16,-4 5 0 15,-8 1 0-15,0 6 0 16,-13-6 0-16,0 5 0 0,-3 0 0 16,-2-5 0-16,-1-2 0 15,2-5 0-15,9-5 0 16,3-1 0-16,5-11 0 16,9 10 0-16,12-10 0 0,8 0 0 15,8-4-10-15,8-2-39 16,7 1-37-16,1-1 0 15</inkml:trace>
  <inkml:trace contextRef="#ctx0" brushRef="#br0" timeOffset="71077.8312">14351 8107 394 0,'0'0'6'0,"0"0"4"15,0 0 2-15,0 0 4 16,0 0-2-16,-7-9 2 0,7 9 0 16,0 0 1-16,7-5-7 15,6 5-10-15,7 5 0 0,7 4 0 16,-1 6 0-16,8 3 0 15,-4 7 0-15,-1 2 0 16,-4 3 0-16,-7 2 0 0,-8 5 0 16,-10-5 0-16,-3 3 0 15,-12-3 0-15,-7-2 0 16,-5-6 0-16,-3 0 0 16,-5-10 0-16,0-4 0 15,0-5 0-15,8-5 0 0,3-3 0 16,3-9 0-1,12-8 0-15,5-6 0 0,4 0 0 16,13-6 0-16,10 3 0 16,3-9 0-16,10 8 0 15,1-2 0-15,5 9-12 0,-5 19-62 16,8-16-14-16</inkml:trace>
  <inkml:trace contextRef="#ctx0" brushRef="#br0" timeOffset="71561.3069">14785 8051 400 0,'0'0'7'0,"0"0"3"0,0 0 1 16,-11-2 2-16,11 2-1 16,-10 0 0-16,10 0 1 15,-13 15 0-15,6-4-7 16,7 2-2-16,3 3-3 0,7 5 0 15,1-4 0-15,2 1 1 16,7-6-1-16,5-2 0 16,0-5 0-16,-3-5 1 15,3 0-2-15,-5-10 0 16,-3-2 0-16,-4-3 0 0,-1-3 0 16,-7 1 0-16,1 0 0 15,-4 4 0-15,-2 1 0 16,0 3 0-16,0 9 0 0,0 0 0 15,0 0 0-15,-5 17 0 16,5 2 0-16,8 6 0 16,1 3 0-16,1 1 0 15,3 3 0-15,1-1 0 0,2-2 0 16,-5-4 0-16,-2-1 0 16,-4-1 0-16,-5-4 0 15,-8-3 0-15,-8-2 0 0,-5-4 0 16,-8-3 0-16,0 1 0 15,-3-4 0-15,-3-1-8 16,0-3-2-16,8 0-6 16,-3 0-39-16,10-3-29 15,7-1-2-15</inkml:trace>
  <inkml:trace contextRef="#ctx0" brushRef="#br0" timeOffset="72027.4347">15162 8185 463 0,'0'0'5'0,"0"0"2"15,0 0 1-15,0-13 1 16,0 13 1-16,0-12-1 0,0 12-9 16,2-18 0-16,1 8 0 15,6 3 0-15,4 2 0 16,-1 0 0-16,6 0 0 15,2-1 0-15,0 6 0 0,-2 0 0 16,-2 6 0-16,0 2 0 16,-5 2 0-16,-5 2 0 15,-2 4 0-15,-4-2 0 16,-2 3 0-16,-6-2 0 0,2 2 0 16,-2-4 0-16,4 0 0 15,-2-4 0-15,3 3 0 16,3-2 0-16,11-3 0 0,-1 1 0 15,6 0 0-15,2-1 0 16,7 0 0-16,-2-2 0 16,-1 5 0-16,-2-2 0 15,-5 0 0-15,-3 1 0 0,-7 2 0 16,-5 1 0-16,-10 2 0 16,-10 1 0-16,-2 0 0 15,-6 1 0-15,-6 2 0 16,-2 2-2-16,-5-5-11 15,4 4-12-15,-4-3-59 0,7-6-4 16</inkml:trace>
  <inkml:trace contextRef="#ctx0" brushRef="#br0" timeOffset="75963.9029">10955 1076 239 0,'0'0'3'0,"-7"-6"2"16,7 6 2-16,-20-8 2 16,5 6 0-16,-2 0 2 15,-6 2 1-15,-1 0 0 0,-3 2 0 16,-3 8-1-16,-3 0-1 15,-1 7 0-15,-3 8-2 0,-4 4 0 16,-16 33 3-16,-21 30-2 16,17 15-3-16,14 19 0 15,22 9-1-15,22-2 0 16,21-5 1-16,22-24 0 16,22-21 0-16,13-15-1 0,12-18 2 15,7-20-4-15,10-23 0 16,4-10 0-16,-7-18-1 15,8-14 0-15,-7-20-2 16,-2-9 1-16,-6-8 1 0,-9-5 1 16,-48 33-1-16,-4-6 0 15,-3-9 0-15,-4-3 0 16,-13-8 1-16,-3-4-2 16,-10-3-1-16,-2 0-1 15,-19 5 3-15,-5 4-1 0,-10 3-1 16,-10 0 0-16,-12 14-2 15,-6 1 1-15,-11 12 1 16,-7 7 0-16,-5 11-3 16,-2 15-1-16,-1 10-3 0,3 15-3 15,7 16-10-15,11 8-27 16,-9 42-34-16,4 33-5 16</inkml:trace>
  <inkml:trace contextRef="#ctx0" brushRef="#br0" timeOffset="76977.0227">11903 5511 442 0,'0'0'1'0,"0"0"0"15,0 0 0-15,0 0-1 16,-8 2-4-16,8-2-9 0,-8 21-54 16,8-21-10-16</inkml:trace>
  <inkml:trace contextRef="#ctx0" brushRef="#br0" timeOffset="77596.1947">12090 5511 406 0,'0'0'-1'0,"-11"8"-2"0,4 1-2 16,-3 5-12-16,-3-7-46 16,8 10-12-16</inkml:trace>
  <inkml:trace contextRef="#ctx0" brushRef="#br0" timeOffset="78010.115">12154 7256 482 0,'0'0'-5'0,"0"0"-6"15,3 9-7-15,-2 1-40 16,-1-10-24-16,6 12-4 15</inkml:trace>
  <inkml:trace contextRef="#ctx0" brushRef="#br0" timeOffset="78433.783">12318 9859 511 0,'0'0'0'0,"0"0"-4"16,0 0 0-16,0 0-5 16,0 13-19-16,18-7-55 0,-18-6-4 15</inkml:trace>
  <inkml:trace contextRef="#ctx0" brushRef="#br0" timeOffset="82060.7445">4340 4773 123 0,'0'0'-5'15,"0"0"5"-15,0 0 4 16,11 0 2-16,8 0 1 15,26 0 1-15,20-5 1 0,29-2 1 16,18-5 5-16,35-3-13 16,24 7-43-16,13-4-13 15</inkml:trace>
  <inkml:trace contextRef="#ctx0" brushRef="#br0" timeOffset="87059.7787">16012 3577 238 0,'0'0'0'16,"0"0"1"-16,0 0-1 16,12-13 2-16,6 6 2 15,5-5 2-15,9 1 0 0,4-1 2 16,15 4-1-16,5-1 1 15,4 4-1-15,2 3-2 16,1 4-4-16,2 18-1 16,-6-1 0-16,-3 19 0 0,-8 11 0 15,-6 16 0 1,-8 17 3-16,-10 25 0 0,-7 19 3 16,-7 19 1-16,-8 27 0 15,-2 14 2-15,-4 14-2 16,-1 11 2-16,-2 2 2 0,2 3 0 15,-1-4 1-15,4 6 1 16,2-5-1-16,0 5 1 16,5 5 0-16,-2 8-4 0,2 1-1 15,-1 8 0-15,-4 3 0 16,0 1-1-16,0-4-2 16,-4-8-1-16,-7-9 0 15,1-13 0-15,-2-11-1 0,-3-18 0 16,3-15-2-16,-1-15-1 15,1-15 1-15,0-9 0 16,4-13-1-16,-2-8 0 16,5-10 1-16,0-4-1 0,-1-7 0 15,2-6 0-15,1-15 0 16,0-7-1-16,3-12 1 16,-1-10 0-16,1-9-1 15,0-8 1-15,0-9 0 16,0-9 0-16,0 0 0 0,1 11 0 15,-1-11 0-15,0 0 1 16,0 0-1-16,0 0 1 16,0 0 0-16,0 0 0 0,0 0 1 15,0 0-1-15,0 0 0 16,0 0 0-16,-6 0 0 16,-8 0 0-16,-4 3-1 15,-15-1 1-15,-12 3-1 0,-15 3 1 16,-15 4 1-16,-9 0 0 15,-12 3-2-15,-3-3 0 16,-2 5 0-16,12-7 0 16,19 8-24-16,13-8-60 0,20-3-3 15</inkml:trace>
  <inkml:trace contextRef="#ctx0" brushRef="#br0" timeOffset="105554.1306">10357 12032 380 0,'0'0'6'0,"2"-10"3"16,-2 10 1-16,2-17 1 15,-2 5 2-15,-2-5 1 16,-2 3 0-16,-7-1 0 0,-2 3-4 15,-6 2-4-15,-4 3-1 16,-3 5-2-16,-4 2-1 16,-3 2-1-16,0 5 0 15,3 5-1-15,1 3 0 16,1 3-1-16,8 6 1 0,3 4-1 16,7-2 1-16,7 12 0 15,3 5 0-15,6 0 0 16,6 7 0-16,6 4 0 15,2 9 1-15,-1-1 0 16,1 5-1-16,1 7 1 0,-5 3 1 16,0 1 1-16,-6 7-1 15,-3 5 2-15,-2 1-4 16,-5 4 0-16,0-2 0 0,0 2 0 16,0-3 0-16,0-1 0 15,0 1 0-15,0-6 0 16,-3-2 0-16,3-4 0 0,0-4 0 15,-2-1 0-15,-1-6 0 16,1-1 0-16,-3-5 0 16,3-1 0-16,-1-5 0 15,1-2 0-15,-3-6 0 16,3-1 0-16,-2-4 0 0,2-2 0 16,-1-2 0-16,3-5 0 15,-2-6 0-15,2-1 0 16,0-1 0-16,0-6 0 15,-2-1 0-15,-1 3 0 16,3-3 0-16,0 0 0 0,-5 0 0 16,3 0 0-16,0-2 0 15,-1 1 0-15,-1-2 0 16,0 0 0-16,2-2 0 0,-1-3 0 16,1-2 0-16,-1 5 0 15,3-2 0-15,-2-3 0 16,-3-2 0-16,5-8 0 0,-5 14 0 15,5-14 0-15,-5 15 0 16,5-15 0-16,-3 10 0 16,3-10 0-16,0 0 0 15,-5 9 0-15,5-9 0 16,0 0 0-16,0 0 0 16,0 0 0-16,0 0 0 0,8 6 0 15,4-5 0-15,11-1 0 16,7 3 0-16,10-3 0 15,6 0 0-15,12-3 0 16,1-1 0-16,3 1 0 16,0-2 0-16,-7 2 0 0,-5 3 0 15,-13 0 0-15,-4 0 0 16,-13 0 0-16,-6 0 0 0,-14 0 0 16,11 0 0-16,-11 0 0 15,0 0 0-15,-6 11 0 16,6-11 0-16,-14 10 0 15,14-10 0-15,-16 12 0 16,7-9 0-16,9-3 0 0,-13 8-6 16,13-8-85-16,0 0-4 15</inkml:trace>
  <inkml:trace contextRef="#ctx0" brushRef="#br0" timeOffset="106404.9872">10705 12429 430 0,'0'0'5'15,"0"0"2"-15,0-13 2 16,0 13 0-16,0-10 1 0,0 10 0 16,7-10 1-16,6 5 0 15,1 5-5-15,2 2-3 16,5 8-3-16,4 1 0 16,0 8 0-16,0 3 0 0,3 0 0 15,-11 6 0-15,-2 2 0 16,-8-1 0-16,-7-2 0 15,0 1 0-15,-9-3 0 16,-4-5 0-16,-4-6 0 0,-3 1 0 16,3-8 0-16,-1-7 0 15,0 0 0-15,6-12 0 16,1-5 0-16,10-10 0 16,1-8 0-16,5-5 0 0,7-2 0 15,6-2 0-15,1 7 0 16,1 0 0-16,0 8 0 15,-3 8 0-15,-4 8 0 16,-6 6 0-16,-7 7 0 0,10 2 0 16,-5 11 0-16,-2 4 0 15,-3 8 0-15,5 2 0 16,0 5 0-16,5 2 0 0,0 2 0 16,2-7 0-16,3-2 0 15,2-1 0-15,8-10 0 16,1-2 0-16,1-7 0 15,-1-7 0-15,4 0-11 0,-5 0-76 16,-5-7-2-16</inkml:trace>
  <inkml:trace contextRef="#ctx0" brushRef="#br0" timeOffset="107123.6469">10806 11975 373 0,'0'0'6'0,"0"0"4"16,0 0 1-16,0 0 2 16,0 0 1-16,0 0 2 0,0 0 0 15,-9 0 0-15,9 0-4 16,0 0-3-16,0 0-2 16,0 0-1-16,0 0-4 0,9-3-2 15,2-2 0-15,1 0 0 16,2 0 0-16,-1-2 0 15,3 0 0-15,-5-1 0 16,-1-2 0-16,-10 10 0 0,3-12 0 16,-3 12 0-16,-13-5 0 15,-1 5 0-15,-6 0 0 16,2 2 0-16,0 6 0 0,4 2 0 16,-2 2 0-16,15 5-9 15,1 1-77-15,7-3-3 16</inkml:trace>
  <inkml:trace contextRef="#ctx0" brushRef="#br0" timeOffset="108623.3424">10869 13917 374 0,'0'0'6'0,"0"0"4"0,0 0 1 15,0-10 2-15,0 10 0 16,0 0 1-16,0 0 0 16,-13-7 0-16,13 7-6 15,-7 7-2-15,1 5-3 0,6 0-1 16,0 6 0-16,4 0 0 15,5-1 0-15,8-5 1 16,3 0-1-16,8-6 1 0,2-6 1 16,4 0-1-16,-2-8-1 15,4-7-2-15,-6-1 0 16,-4-8 0-16,-5-1 0 16,-8 3 0-16,-4 1 0 15,-4 3 0-15,-5 0 0 16,0 4 0-16,0 14 0 0,-13-6 0 15,3 9 0-15,3 14 0 16,2 8 0-16,3 3 0 16,2 6 0-16,0 7 0 15,7 2 0-15,5 1 0 0,6-1 0 16,-1-1 0-16,3-2 0 16,0-5 0-16,-3-3 0 15,-1-2 0-15,-7-7 0 0,-4-2 0 16,-7 1 0-16,-8 1 0 15,-15-5 0-15,-7 1 0 16,-8-4 0-16,-5 2 0 16,-9-8 0-16,-3 2 0 0,2-4 0 15,2-2 0-15,4-5 0 16,7 3 0-16,7-3 0 16,5 0 0-16,7 0 0 15,9 0 0-15,1-3-16 16,8-12-60-16,5 15-13 0</inkml:trace>
  <inkml:trace contextRef="#ctx0" brushRef="#br0" timeOffset="109221.7474">10946 13551 358 0,'0'0'7'16,"0"0"1"-16,0 0 4 0,0 0 1 15,-10 0 2-15,10 0 1 16,0 0 0-16,0 0 1 16,-13-3-5-16,13 3-2 15,0 0-3-15,0 0-2 16,0 0-1-16,8-11-1 0,-8 11-1 16,12-9 0-16,-2 3 2 15,1-1-4-15,-2 2 0 16,-9 5 0-16,12-9 0 15,-12 9 0-15,0 0 0 16,-2-12 0-16,-8 12 0 16,3 0 0-16,-6 0 0 0,3 2 0 15,0 3 0-15,10-5-8 16,-12 14-5-16,12-2-12 16,0 2-62-16,5-2-1 0</inkml:trace>
  <inkml:trace contextRef="#ctx0" brushRef="#br0" timeOffset="110261.0249">11662 11896 328 0,'0'0'5'0,"0"0"3"15,-7-13 0-15,7 13 2 16,0-17 1-16,5 6 0 15,0 2 2-15,6-8 0 16,7 5-5-16,4-1-2 0,8 3-1 16,-3 1-2-16,3 3 0 15,-5 6-2-15,5 0 1 16,-11 15-1-16,-3 5 1 0,-6 14 1 16,-7 8 0-16,-3 12 1 15,-3 10 0-15,-4 8 1 16,4 13 1-16,0 5-1 15,0 9-1-15,3 2 0 16,3 4 1-16,8 1-2 16,1 3 1-16,2 2 0 0,2 0-2 15,-2 4 1-15,-1-4-1 16,4 4 1-16,-4 1 0 16,-1-4 0-16,1-3 0 0,-6-4-3 15,3-2 0-15,-5-10 0 16,1-4 0-16,-4-4 0 15,-2-4 0-15,0-5 0 16,0-8 0-16,-6-1 0 0,1-8 0 16,3-5 0-16,-5-4 0 15,2-3 0-15,0-9 0 16,-1-3 0-16,-1-6 0 16,2-4 0-16,0-3 0 0,3 1 0 15,-3-6 0-15,-1-5 0 16,4 5 0-16,-3-4 0 15,0-6 0-15,5-7 0 16,-4 15 0-16,4-15 0 16,0 0 0-16,-8 0 0 0,8 0 0 15,-20 0 0-15,2-1 0 16,-8-3 0-16,-7 4 0 16,-14 0 0-16,-6 0 0 0,-9 8 0 15,-2 2 0-15,-8 2 0 16,2 5 0-16,-5 20-65 15,18-24-23-15</inkml:trace>
  <inkml:trace contextRef="#ctx0" brushRef="#br0" timeOffset="113803.5094">5964 14910 337 0,'0'0'3'15,"0"0"0"-15,0 0 0 0,0 0 2 16,0 0 1-16,9-2 2 15,12-6 3-15,6-5 1 16,13-11-1-16,20-3 0 16,19-15 0-16,21-5 0 0,19-13-2 15,21-7-1-15,14-7-2 16,17-3 0-16,15-1-1 16,6-5 0-16,11 1-1 15,6 3-1-15,5 0 0 16,-5 5-1-16,2 2 1 0,-12 4-2 15,-10 10-1-15,-17 3 0 16,-16 11 0-16,-22 6 0 16,-19 5-1-16,-21 9 1 15,-22 7 0-15,-20 4 1 0,-9 7 1 16,-16-2 0-16,-10 2 0 16,-8 5 0-16,-9 1 0 15,0 0-1-15,-9 0 1 16,-2 0-2-16,-8 1-1 0,2 7-2 15,-7-5-3-15,4 5-6 16,-8-1-12-16,8-5-35 16,3 5-28-16,2 1-2 0</inkml:trace>
  <inkml:trace contextRef="#ctx0" brushRef="#br0" timeOffset="114120.7433">9482 13646 487 0,'0'0'1'15,"-16"18"-1"-15,4 0 1 16,-8 4 0-16,1 3 0 16,-6 5 0-16,2 4-2 0,-7-2-8 15,9-17-57-15,8 17-17 16</inkml:trace>
  <inkml:trace contextRef="#ctx0" brushRef="#br0" timeOffset="115171.6314">9069 13406 307 0,'0'0'7'0,"0"0"4"0,0 0 3 16,0 0 3-16,-10-5 2 15,10 5 0-15,0 0 0 16,0 0 0-16,0 0-7 16,0 0-2-16,0 0-4 0,10 5-2 15,10 5 1-15,5 0-1 16,7 0 0-16,8 8 2 15,5-6-1-15,4-2 0 16,6 0 0-16,-5-5-1 0,-1 0-1 16,-6 0-1-16,-4-5 0 15,-11 0 0-15,-4 0-2 16,-6 0 0-16,-8 0 0 0,-10 0 0 16,0 0 0-16,2 7 0 15,-9 0 0-15,-10 3 0 16,-4 5 0-16,2 3 0 15,-7 2 0-15,2-1 0 16,-1 10 0-16,3-11-13 16,-8 8-74-16,20-2-1 15</inkml:trace>
  <inkml:trace contextRef="#ctx0" brushRef="#br0" timeOffset="116004.4094">2575 15416 389 0,'0'0'5'0,"0"-10"3"16,0 10 2-16,-2-15 0 16,2 15 0-16,-19-12 0 15,1 12 1-15,-12 7 0 16,-6 13-5-16,-10 15-3 0,-3 7-2 15,-4 9 0 1,3 11 0-16,1 3 0 0,11-1 0 16,8-2-1-16,16-2 1 15,11-11 1-15,13-4-1 16,20-16 0-16,15-9-1 16,17-12 0-16,10-8-2 0,10-5-4 15,8-18-9-15,4-2-25 16,4-4-44-16,-8-3-2 0</inkml:trace>
  <inkml:trace contextRef="#ctx0" brushRef="#br0" timeOffset="116735.6977">3041 15641 361 0,'0'0'4'16,"-16"3"2"-16,0 4 2 0,-5 3 2 16,-1 5-1-16,-10 2 1 15,2 5 0-15,0 4 0 16,5-5-3-16,8 7-2 15,4-6-2-15,13-3-1 16,6-3-1-16,10-6 0 0,7-8 0 16,12-2 1-16,0-9 0 15,2-4 0-15,-3-8-1 16,2 2 2-16,-9-1-1 16,-5 1 0-16,-7-1 0 0,-8 7 0 15,-7 3-1-15,0 10 0 16,-2-12-1-16,2 12-1 15,-15 2 0-15,15-2-3 0,-10 15-5 16,10-5-5-16,0-10-7 16,5 15-3-16,-5-15-4 15,20 5 3-15,-10-5-1 16,3-5 4-16,-1 1 12 0,-2-8 12 16,0 0 11-16,-5-2 6 15,2 4 4-15,-4-3 2 16,1 4 1-16,-4-4-2 15,3 4-5-15,-3 1-6 0,3-2-5 16,-3 10-2-16,12-12-2 16,0 9-3-1,4 3 0-15,0 0 0 0,5 9-1 16,1 0 0-16,1 1 0 16,-4 4-1-16,-3 4 1 0,-2-3 0 15,-3-3 0-15,-7 2 0 16,-1-1 0-16,-3-2 0 15,-7-2 1-15,-2-4-1 16,-3-2 1-16,-1-3 0 0,4-5-1 16,-1-7 1-16,3-9-2 15,4-6-2-15,3-8-3 16,3-3-3-16,7-5-1 0,-1-4-1 16,4 0 1-16,2 2 1 15,-6 2 2-15,-1 9 4 16,-3 7 6-16,-2 7 3 15,-3 5 1-15,0 15 2 0,0 0 0 16,0 0-1 0,0 17 0-16,7 8-3 0,4 7-1 15,3 3-1-15,4 5 0 16,1 2-2-16,4 1-5 16,2-2-9-16,-3-8-27 0,-5-3-41 15,3-4-5-15</inkml:trace>
  <inkml:trace contextRef="#ctx0" brushRef="#br0" timeOffset="116871.3475">3513 15588 363 0,'0'0'6'15,"0"0"0"-15,0 0 2 16,-3-9-1-16,3 9-1 16,4-14 0-16,5 1-5 15,6 3-12-15,-1 5-41 0,6-8-24 16</inkml:trace>
  <inkml:trace contextRef="#ctx0" brushRef="#br0" timeOffset="117435.8359">3731 15492 354 0,'0'0'5'0,"0"0"1"0,0 0 3 16,-7 10 1-16,7-10 0 16,-2 10 0-16,2-10 2 15,0 10 1-15,0-10-4 16,17 0-2-16,-1-6-1 0,10-3 0 15,2-6-1-15,-2-2-1 16,3-3-1-16,-4-2-1 0,-4 1 0 16,-3 2-1-16,-8 6-1 15,-10 13 0-15,-5-9 0 16,-7 11 0-16,-6 8 0 16,-2 7 0-16,5 6 0 15,-2 2-1-15,7 0 1 16,3-1 0-16,7-5-1 0,11-5 1 15,12-4-1-15,7-8 0 16,7-4 1-16,9-11 0 16,3-4 0-16,1-9 0 15,0 0 0-15,-8-2 0 16,-5-2 0-16,-10 1 0 0,-7 4 0 16,-12 4 1-16,-8 3-1 15,-10 5 0-15,-5 6 0 16,-8 7 0-16,-1 0-1 0,-1 7 0 15,4 6 0-15,5-1 1 16,0 3-2-16,9 2 2 16,7-2 0-16,9-1-1 15,10-1 1-15,2-3 1 0,7-1-1 16,-1 2 0-16,3-4 1 16,-5 1-1-16,0-2-1 15,-10 0 1-15,-5 5 0 16,-5-2 0-16,-5 4 0 0,-14-1 0 15,3-3 0-15,-8 3-2 16,-2-1-5-16,4-1-10 16,0-7-18-16,1-3-46 15,16 0-3-15</inkml:trace>
  <inkml:trace contextRef="#ctx0" brushRef="#br0" timeOffset="118038.8157">4430 15272 373 0,'0'0'3'0,"0"0"2"15,0 0 2-15,8 4 0 16,-8-4-1-16,7 18 1 16,-2-10 0-16,5 4 1 15,0 0-5-15,5-1-4 0,2-4-4 16,-1 3-7-16,8-10-9 16,2 0-11-16,3-3-1 15,1-7-3-15,-3-2 4 16,-2-3 9-16,-6-3 11 15,-6-2 9-15,-5 3 15 16,-8-5 12-16,0 7 5 16,-10 3 0-16,-3 2-3 0,-1 5-7 15,-2 5-5-15,2 3-5 16,3 9-2-16,4 3-4 16,1 2-1-16,6-2 0 0,4 3-1 15,5-5 0-15,7-2 1 16,0-6 0-16,5-5 0 0,1-2 0 15,1-9 0-15,-4-4 1 16,1-2 0-16,-5-2 0 16,3-3-1-16,-6-1 0 15,-2 0 0-15,-4 6-1 16,0 0 0-16,-2 5-2 0,-4 12 0 16,8-10 0-16,-8 10 0 15,0 0-1-15,11 13 1 16,-6 2 0-16,1-4 1 15,5 2 0-15,-1-1 1 16,2-2 1-16,-1-5 1 16,3-2 1-16,2-3 1 0,-2-8 0 15,1-4 0-15,0-3 0 16,3-4 0-16,1-7-2 16,-1 2 0-16,-1 4-1 0,3 0-1 15,-2 6-1-15,-5 3-1 16,6 11 1-16,-8 0 0 0,3 12-2 15,-2 6-3-15,0 6-10 16,-4 14-49-16,4-8-16 16</inkml:trace>
  <inkml:trace contextRef="#ctx0" brushRef="#br0" timeOffset="118543.6554">4602 15998 429 0,'0'0'4'0,"0"-17"1"0,0 6 0 16,-4-1 2-16,-2-3 1 15,-8 5-1-15,-4 0 0 16,-7 3 1-16,-5 7-4 16,-2 12-2-16,-3 5 0 0,3 4-1 15,2 6-1-15,10 0 0 16,4 2 0-16,16-3 0 15,11-4 1-15,14 0-1 16,12-5 0-16,5-2 1 16,10-3-1-16,1 4 0 0,1-4 0 15,-9 1-1-15,-6 3 1 16,-11 0-1-16,-13 3 0 16,-12 4 0-16,-12-1-1 15,-12 0 1-15,-9 3-2 0,-7-5-1 16,-4-2-3-16,-3-4-2 15,4-1-6-15,3-11-13 16,14-4-33-16,13-8-23 16,6-10-4-16</inkml:trace>
  <inkml:trace contextRef="#ctx0" brushRef="#br0" timeOffset="118957.9998">4806 16075 359 0,'0'0'6'15,"0"0"2"-15,13 5 3 0,1 5 1 16,-4 6 2-16,4 7 0 15,2 5 0-15,1 6 1 16,0 8-5-16,-1 3-2 16,-2 4-3-16,2 3-1 15,-4-5-2-15,3 6-1 16,-5-9-1-16,-3 1 1 0,0-8 0 16,-2-8 0-16,-5-2-1 15,0-9 0-15,-7-7 0 0,-3-11 1 16,-2-3-2-16,-8-14 0 15,2-9-1-15,-4-11 1 16,0-10 0-16,-1-7 0 0,5-4 0 16,0 0 0-16,9-7 1 15,-2 6 0-15,7 4 0 16,7 1 0-16,6 9-1 16,7 8 1-16,6 5-2 15,0 6 1-15,8 9 0 16,-3 7-1-16,1 10 1 0,-3 10-2 15,-5 10-2-15,-5 5-3 16,-5 5-3-16,-7 1-5 16,-1 2-7-16,-2-6-9 15,0-5-8-15,-5-6-5 16,5-16-7-16,5 9-9 0,5-16 1 16</inkml:trace>
  <inkml:trace contextRef="#ctx0" brushRef="#br0" timeOffset="119274.7198">5190 16005 159 0,'0'0'15'16,"4"-15"6"-16,-4 6 3 15,0-3 3-15,0 1 1 0,-6-2 1 16,-2 4-1-16,-1-2 0 16,-4 11-11-16,-1 0-6 15,-2 8-4-15,4 4-3 0,3 4-1 16,2 1-1-16,7 3 0 16,4-3-1-16,8-3 1 15,6 0 0-15,1-4-1 16,6-5 1-16,0-5-1 15,3-5-2-15,-3-5 1 16,-3-4 0-16,-2-3 0 0,-7 0 0 16,-1 0 0-16,-5 2 1 15,-2 6-1-15,-3-2 1 16,-2 11-1-16,0 0 0 16,0 0 0-16,0 0 0 0,4 2-2 15,-4-2-1-15,14 16-2 16,-2-14-4-16,4 4-10 15,-2-6-15-15,1-6-29 0,7 4-17 16</inkml:trace>
  <inkml:trace contextRef="#ctx0" brushRef="#br0" timeOffset="119435.8046">5551 15802 336 0,'0'0'6'0,"0"0"1"0,0 0 1 16,-12 0 1-16,12 0 2 15,-12 13 0-15,4-1 0 16,3 3 0-16,0 2-6 15,3 1 0-15,2-1-3 16,7 0-4-16,6-5-8 16,1-7-16-16,4-5-51 15,12 0-2-15</inkml:trace>
  <inkml:trace contextRef="#ctx0" brushRef="#br0" timeOffset="119724.4496">5795 15748 362 0,'0'0'4'0,"0"0"1"15,0 0 1-15,-12 10 2 16,12-10 0-16,-10 17 0 16,8-8 1-16,-2 4 0 0,4-3-3 15,6-2 0-15,4-4-2 16,4-4 0-16,4 0-1 16,4-7 0-16,0-8-1 0,1-2 0 15,-3-2-1-15,0-4 0 16,-8 0 0-16,-3 3-1 15,-9 8 1-15,0 2 0 16,0 10 1-16,-16 0 0 16,1 13 2-16,5 4-1 15,2 10 1-15,6 1 1 0,4-2-1 16,17 2-2-16,9-9-6 16,20-19-74-16,9 3-6 15</inkml:trace>
  <inkml:trace contextRef="#ctx0" brushRef="#br0" timeOffset="120337.3458">12718 13191 474 0,'0'0'1'0,"0"0"2"16,0 0 1-16,0 0 0 0,0 0 0 16,8 0 1-16,4 0-2 15,6 0-2-15,1 0-12 16,9 0-70-16,1 0-4 16</inkml:trace>
  <inkml:trace contextRef="#ctx0" brushRef="#br0" timeOffset="120473.6571">12721 13379 429 0,'0'0'4'16,"0"0"3"-16,0 0 3 15,0 0 0-15,19 0 1 0,4-2 0 16,9-3-3 0,10-9-12-16,-1 0-74 0,22-1-5 15</inkml:trace>
  <inkml:trace contextRef="#ctx0" brushRef="#br0" timeOffset="121800.4703">14436 12455 388 0,'0'0'5'15,"0"0"4"-15,0 0 2 16,0 0 2-16,0 0 1 16,-5-9 0-16,5 9 2 15,17-8 1-15,8 8-5 16,9-5-3-16,14-2-6 16,7 2-3-16,10 0 0 0,-2 0 0 15,3 0 0-15,-9 2 0 16,-7 3 0-16,-13 0 0 0,-12 3 0 15,-13 0-12-15,-8 6-16 16,-12 2-19-16,-13-7-33 16,0 6-8-16</inkml:trace>
  <inkml:trace contextRef="#ctx0" brushRef="#br0" timeOffset="122103.256">14657 12495 339 0,'0'0'4'0,"0"0"2"15,0 0 4-15,-10 14 5 16,10-5 1-16,0 8 1 0,3 2 2 15,2 6 0-15,10 5-1 16,4 5-4-16,0 1-2 16,8 10-3-16,2-4-1 15,-1-1-3-15,-1 2-5 16,1-4 0-16,-7-5 0 16,-5-1 0-16,-9-1 0 0,-7-7 0 15,-10-5 0-15,-15-2 0 16,-12-4 0-16,-6 1 0 15,-12-8 0-15,-4-2 0 0,-3-5 0 16,-1 0 0-16,6 0 0 16,3-7 0-16,9 2 0 15,13 0 0-15,4 0 0 0,12 0 0 16,5 5 0-16,11 0 0 16,-18 0-84-16,28 3-7 15</inkml:trace>
  <inkml:trace contextRef="#ctx0" brushRef="#br0" timeOffset="124051.4458">14073 11747 415 0,'0'0'2'16,"0"0"0"-16,-10-8 0 15,-3 8 0-15,-3 0 0 16,-13 3 2-16,-5 6 0 0,-8 7 1 16,-3 3-3-1,-5 4 1-15,8 4-1 0,0 0 1 16,6 6 0-16,9-4-1 16,8 6-1-16,6 2 1 15,8 3 0-15,5 9 0 0,3 1 1 16,10 12-1-16,-1 4 1 15,6 4-1-15,0 2 0 16,2 7-1-16,1 2 0 16,-6 4 1-16,0 7-1 0,-3-3 1 15,-2 8 0-15,-8 0 0 16,-2 1 0-16,-9 1 2 16,-6 3 0-16,-10-3 0 15,-1-2 1-15,0 1 0 0,-4-3-1 16,0-6-4-16,5-2 0 15,6-8 0-15,1-7 0 16,8-10 0-16,2-8 0 16,3-7 0-16,5-10 0 0,0-9 0 15,3-8 0-15,2-2 0 16,0-7 0-16,7-6 0 16,1-2 0-16,9-3 0 15,5-6 0-15,6-3 0 0,12-1 0 16,4-4 0-16,6-4 0 15,5 3 0-15,2-3 0 16,-1 6-7-16,-5-5-29 16,3 7-51-16,-9 0-2 0</inkml:trace>
  <inkml:trace contextRef="#ctx0" brushRef="#br0" timeOffset="124703.7559">15453 11896 331 0,'0'0'4'0,"-8"-3"4"0,8 3 4 15,-14 0 3-15,14 0 1 16,-13 0-1-16,13 0 2 16,0 0 0-16,0 0-3 0,15 0-4 15,15 3-3-15,2 2-3 16,12-1 0-16,4 4 0 15,5 4-2-15,0 6 0 16,-2 1-1-16,-6 9 0 16,-6 4 1-16,-6 10 0 15,-13 8 0-15,-9 11 1 16,-5 6 0-16,-6 10 0 0,-6 5 0 16,-3 2-1-16,-6 5 0 15,0 5 0-15,2-4-1 16,1 2 1-16,3-3-2 0,0-2 0 15,7-4 0-15,0 1 0 16,2-9 0-16,6 0 0 16,4-9 0-16,0-1 0 0,7-9 0 15,-5-1 0-15,5-6 0 16,-3-7 0-16,-4 0 0 16,-1-4 0-16,-7-1 0 0,-2-3 0 15,-18 2 0-15,-2-7 0 16,-15-2 0-16,-7-2 0 15,-10 0 0-15,-10-7 0 16,-10-1 0-16,-3-5 0 16,-4-2 0-16,1-3 0 15,7-2 0-15,4-8-11 16,1 1-75-16,29-8-2 0</inkml:trace>
  <inkml:trace contextRef="#ctx0" brushRef="#br0" timeOffset="125733.211">17163 11521 390 0,'0'0'5'15,"0"-12"2"-15,0 0 2 16,-7-5 2-16,-4-1 1 16,-3 0 0-16,-10-1 1 15,-4 4-1-15,-7 2-3 16,-7 13-4-16,-3 0-2 16,0 15-1-16,-2 9-1 0,7 12 0 15,2 6 0-15,6 12-1 16,10 3 1-16,9 11 0 0,11 6 0 15,2 7 1-15,15 6-1 16,5 5 0-16,9 2 1 16,1 3-1-16,3 2 1 0,-6 0-1 15,3 6 1-15,-8-4 1 16,-4 5-3-16,-8-2 0 16,-3 5 0-16,-7 0 0 15,0 0 0-15,-7 0 0 16,-6-5 0-16,3-2 0 15,-4-5 0-15,1-4 0 0,-2-3 0 16,0-10 0-16,1-2 0 16,1-8 0-16,3-4 0 15,0-9 0-15,0-3 0 16,1-6 0-16,3-6 0 0,1-2 0 16,-3-6 0-16,3-2 0 15,1-4 0-15,-1-3 0 16,0-8 0-16,0 0 0 0,0-8 0 15,5-9 0-15,-5 11 0 16,5-11 0-16,0 0 0 16,0 0 0-16,0 0 0 0,13 0 0 15,3 0 0-15,8-3 0 16,12-5 0-16,9 4 0 16,10-4 0-16,10 1 0 15,7 0 0-15,-1 2 0 16,4 0 0-16,-5 2 0 0,-8 3 0 15,-7 0 0-15,-8 3 0 16,-14-1 0-16,-8 3 0 16,-11-2 0-16,-4-1 0 15,-10-2 0-15,0 0 0 16,0 0 0-16,-3 10 0 0,3-10 0 16,-14 0 0-16,14-12-46 15,0 12-45-15</inkml:trace>
  <inkml:trace contextRef="#ctx0" brushRef="#br0" timeOffset="135502.7913">18324 11436 372 0,'0'0'6'0,"0"0"5"0,0 0 0 16,0 0 3-16,-5-9 0 15,5 9 0-15,0 0 1 16,3-12-1-16,9 7-5 0,8 2-4 16,7 3-1-16,4-2-3 15,5 2 0-15,5 0-1 16,-4 5 1-16,-3 0 0 15,-1 7-1-15,-8 3 1 0,-10 5 0 16,-1 10 2-16,-9 7-1 16,0 10 1-16,-3 10 0 15,-2 12 2-15,-2 11-5 16,-3 4 0-16,3 12 0 16,2 6 0-16,0 2 0 15,0 4 0-15,5 4 0 0,3-8 0 16,1 11 0-16,4-7 0 15,-6-2 0-15,3-2 0 0,-2-1 0 16,-4-5 0-16,4-3 0 16,-4-4 0-16,-1-12 0 15,0 1 0-15,-3-9 0 16,2-1 0-16,-2-7 0 0,0-5 0 16,-5-3 0-16,-1-3 0 15,2 0 0-15,-1-3 0 16,3 4 0-16,-3-9 0 15,2 1 0-15,1-3 0 0,-1-4 0 16,3-4 0-16,-2-7 0 16,2 0 0-16,0-8 0 15,0 0 0-15,0-4 0 16,-5-6 0-16,5-9 0 16,0 15 0-16,0-15 0 15,-3 7 0-15,3-7 0 0,0 0 0 16,0 10 0-16,0-10 0 15,0 0 0-15,-7 13 0 16,7-13 0-16,-10 9 0 0,10-9 0 16,-10 10 0-16,10-10 0 15,-12 11 0-15,12-11 0 16,-13 7 0-16,13-7 0 0,-10 10 0 16,10-10 0-16,-9 7 0 15,9-7 0-15,-11 10 0 16,11-10 0-16,-10 12 0 15,10-12 0-15,-12 13 0 0,-1-3 0 16,1-1 0-16,-8 2 0 16,-3-5 0-16,-3 8 0 15,-6-7 0-15,-2 1 0 16,5-1 0-16,-5-2 0 16,11 0 0-16,6 0 0 0,2 0 0 15,15-5 0-15,0 0-9 16,0-7-81-16,10-1-5 15</inkml:trace>
  <inkml:trace contextRef="#ctx0" brushRef="#br0" timeOffset="147684.7918">17575 12059 371 0,'0'0'8'0,"9"-18"4"16,-7 6 3-16,5-3 1 15,-4 1 3-15,0-2 1 0,1-1 1 16,2 2-1-16,-6 15-11 16,0 0-9-16,-6 8 0 15,-6 19 0-15,0 8 0 0,-4 9 0 16,7 6 0-16,-4 6 0 15,5 5 0-15,1-1 0 16,7-12 0-16,7-4 0 0,3-6 0 16,5-8 0-16,8-8 0 15,1-10 0-15,4-4 0 16,4-8 0-16,3-10 0 16,0-10 0-16,0-4 0 15,-1-14 0-15,-6-6 0 16,-5-5 0-16,-9-11 0 0,-7-1 0 15,-7-2 0-15,-9 3 0 16,-12 6 0-16,-3 6 0 16,-6 9 0-16,-5 12 0 0,0 9 0 15,2 10 0-15,-1 8 0 16,4 6 0-16,3 14 0 16,2 3 0-16,8 8 0 15,10 4 0-15,3 3 0 0,10 1 0 16,11-5 0-16,8 1 0 15,10-8 0-15,4-4 0 16,7-8 0-16,1-8 0 0,2-4 0 16,-6-6-6-16,-16 1-81 15,11-3-4-15</inkml:trace>
  <inkml:trace contextRef="#ctx0" brushRef="#br0" timeOffset="148714.6026">18133 12326 419 0,'0'0'8'0,"0"0"3"0,2-12 2 16,-2 12 3-16,5-9 0 16,-5 9 1-16,0 0-6 0,0 0-11 15,0 0 0-15,1 5 0 16,-1 10 0-16,0 4 0 15,-3 1 0-15,0 1 0 16,-2 5 0-16,5-4 0 16,0 0 0-16,0-2 0 0,0-3 0 15,0 0 0-15,5 1 0 16,-7 0-68-16,2-9-24 16</inkml:trace>
  <inkml:trace contextRef="#ctx0" brushRef="#br0" timeOffset="149583.1813">17697 13377 411 0,'0'0'5'0,"0"-10"2"0,0 10 2 0,-5-12 1 16,5 12 0-1,-9-15 0-15,-4 15 2 0,-2 7 0 16,-11 21-3-16,0 1-2 16,-2 18-2-16,4 3-1 0,2 7-4 15,1 2 0-15,12 0 0 16,4-6 0-16,7-8 0 16,10-4 0-16,6-9 0 15,7-7 0-15,3-7 0 0,4-8 0 16,0-8 0-16,0-4 0 15,3-14 0-15,-3-3 0 16,1-16 0-16,-6-2 0 0,-4-10 0 16,-6-10 0-16,-10-6 0 15,-1-3 0-15,-6-3 0 16,-11 4 0-16,-3 6 0 16,-7 9 0-16,-4 6 0 15,4 14 0-15,-2 12 0 16,0 14 0-16,1 6 0 15,5 18 0-15,1 8 0 0,7 9 0 16,4 7 0-16,5 5 0 16,14 1 0-16,2 0 0 15,9 0 0-15,5-8 0 0,9-1-22 16,16-11-63-16,-18-7-4 16</inkml:trace>
  <inkml:trace contextRef="#ctx0" brushRef="#br0" timeOffset="149964.3609">17984 13783 501 0,'0'0'4'0,"0"0"0"0,-8-9-2 0,8 9-2 16,-6-13 0-1,6 2 0-15,6 2 0 0,8-6 0 16,7 5 0-16,2 3 0 16,3-1 0-16,2 6 0 15,-3 2 0-15,0 5 0 16,-16 9 0-16,-1 4 0 0,-8 7 0 16,-10 2 0-16,-5 6 0 15,-5-3 0-15,-2 2 0 16,-2 2 0-16,3-7 0 15,1 0 0-15,6-4 0 0,5-6 0 16,9-7 0-16,6-5 0 16,11-5 0-16,8-5 0 15,5-8 0-15,2-4 0 0,8-10-37 16,-5 4-52-16,-5 1-3 16</inkml:trace>
  <inkml:trace contextRef="#ctx0" brushRef="#br0" timeOffset="150631.5336">17772 11543 511 0,'0'0'0'16,"0"0"0"-16,-9-3 0 0,9 3 0 15,0 0 0-15,-14 3 0 16,14-3 0-16,-9 8 0 0,9-8 0 16,-5 15 0-16,3-5 0 15,2-2 0-15,5 9-6 16,-1-3-85-16,8-1-2 15</inkml:trace>
  <inkml:trace contextRef="#ctx0" brushRef="#br0" timeOffset="151413.1097">17770 13062 511 0,'0'0'0'0,"0"0"0"16,0 0 0-16,0 0 0 15,-5-7 0-15,5 7 0 16,0 0 0-16,-8-2 0 16,8 2 0-16,0 0 0 0,-10 2 0 15,10-2 0-15,0 0 0 16,-7 10 0-16,7-10 0 15,0 0 0-15,-2 22 0 0,2-22-56 16,0 7-40-16</inkml:trace>
  <inkml:trace contextRef="#ctx0" brushRef="#br0" timeOffset="153615.8368">19094 10926 335 0,'0'0'6'0,"0"0"3"15,0 0 4-15,0 0 3 16,0 0 1-16,0 0 1 15,-9 0 1-15,9 0 1 0,-5 9-4 16,5-9-5-16,0 12-1 16,0-12-2-16,5 13 0 15,10-13-3-15,7-3-5 16,16-15 0-16,17-11 0 0,19-10 0 16,18-17 0-16,13-8 0 15,21-11 0-15,9-4 0 16,8-3 0-16,-2-1 0 15,-3 3 0-15,-9 6 0 16,-10 6 0-16,-17 9 0 0,-18 9 0 16,-17 11 0-16,-17 8 0 15,-17 8 0-15,-14 8 0 16,-19 15 0-16,0 0 0 0,-15 0 0 16,-12 4 0-16,3 17-26 15,-6 1-63-15,-6 3-3 16</inkml:trace>
  <inkml:trace contextRef="#ctx0" brushRef="#br0" timeOffset="154079.8128">19055 10699 398 0,'0'0'4'0,"0"-13"3"0,2 1 1 15,6-5 3-15,4-5 0 16,9-1 1-16,0-2 1 16,4 6 0-16,3-1-4 0,2 12-2 15,-6 8-2-15,-1 18-1 16,-8 9-1-16,-6 11-1 15,-9 11 0-15,-2 2 0 0,-10 9-2 16,-6-3 0-16,-8 0 0 16,1-7 0-16,-5-5 0 15,5-9 0-15,0-5 0 16,4-12 0-16,5-1 0 0,5-9 0 16,11-9 0-16,0 0 0 15,0 0 0-15,20-17 0 16,8 2 0-16,9-5 0 15,13 0 0-15,5-2 0 0,7 3 0 16,5-1 0-16,-5 3 0 16,-3 4 0-16,-1 2-4 15,-9 6-12-15,-9-2-11 16,-7 7-60-16,-4 0-2 16</inkml:trace>
  <inkml:trace contextRef="#ctx0" brushRef="#br0" timeOffset="154879.7865">21150 9457 405 0,'0'0'7'0,"0"0"2"0,-9-4 3 16,9 4 0-16,0 0 1 16,0 0 0-16,-8-10 0 0,8 10 0 15,20-15-5-15,7 5-4 16,8 1-2-16,10-4-2 16,-2 0 0-16,8 3-3 0,-9 1-1 15,-4 4-2-15,-5-1-2 16,-17 4-3-16,-16 2-1 15,0 0 1-15,-16 10 1 16,-9 0 2-16,0 4 0 0,-3 2 2 16,1 1 3-16,2 3 3 15,5 2 2-15,10 4 1 16,6 1 2-16,4 0 2 16,11 5-2-16,8 3 2 0,2-1 0 15,9 6-1-15,3 0 0 16,1-1-2-16,1 1-1 15,0-1-1-15,-6-2-1 16,-6-2 0-16,-8-5 0 16,-8-1 0-16,-9-3-1 0,-17-4 1 15,-7-2-1-15,-14-3 1 16,-7-5-1-16,-5 0 0 16,-5-5-1-16,0-1-1 0,2-4-3 15,8-2-5-15,12 0-15 16,13 0-56-16,9-9-2 15</inkml:trace>
  <inkml:trace contextRef="#ctx0" brushRef="#br0" timeOffset="155318.8813">21688 9726 390 0,'0'0'5'0,"0"0"2"15,-8 0 0-15,8 0 1 16,-13 7 0-16,4 0 1 16,2 3 1-16,0 5-1 15,1 2-4-15,3 1-1 0,3 1-1 16,3 1-1-16,7 0 0 15,7-7 0-15,3-1 0 16,5-3 0-16,3 0-1 16,2-9 2-16,-4 0-1 0,1-4 1 15,-4-2 0-15,-1-5 0 16,-9-4 0-16,-7-2 0 16,-2-2 0-16,-4-4-1 15,-8-2-1-15,-4 0 0 16,-8 3-1-16,-5 2 1 0,-4 2-1 15,-2 6 0-15,-1 5-1 16,0 5 0-16,4 2-1 16,4 5-3-16,4 4-4 0,7-2-9 15,13-7-46-15,0 14-21 16</inkml:trace>
  <inkml:trace contextRef="#ctx0" brushRef="#br0" timeOffset="155993.1363">22058 9636 415 0,'0'0'6'15,"0"0"3"-15,0 0 2 16,0 0 0-16,-5-7 0 0,5 7 0 16,0 0 0-16,0 0 0 15,-6 15-6-15,5-1-3 16,1 6-5-16,0 3-5 16,5 2-5-16,-1-4-22 15,-4 1-49-15,11-4-1 0</inkml:trace>
  <inkml:trace contextRef="#ctx0" brushRef="#br0" timeOffset="156494.5815">22222 9561 422 0,'0'0'5'16,"0"0"2"-16,0 0 2 16,0 0-2-16,0 0 1 15,0 0-1-15,-3 11 1 16,3-2 0-16,0 2-5 0,0 7-3 15,3-2 0-15,2-1 0 16,2 2 0-16,1-2 0 16,-1-5 1-16,4-5 0 0,-2-3-1 15,3-2 1-15,1-9-1 16,-3-7 1-16,4 0-1 16,2-7 1-16,-2-1-1 15,1-2 0-15,-1 4-1 0,-7 5 0 16,2 2-1-1,-9 15 0-15,10-4 1 0,-10 4-1 16,11 14 1-16,-2 1-1 16,1 2 1-16,0 0 1 15,10-1 0-15,2-6 0 0,3-6 1 16,5-4-1-16,0-1 1 16,-1-16-1-16,4-2 1 15,-8-8 0-15,-6-7 0 16,-3-7-1-16,-9 0 1 0,-7-1 0 15,-2-3 1-15,-10 8-1 16,-1 8 0-16,0 6 0 16,2 8 0-16,0 12-1 0,6 10 1 15,5 16-2-15,10 7 0 16,7 9-2-16,0 4-3 16,8 1-6-16,0-2-13 15,1-9-49-15,1 4-10 16</inkml:trace>
  <inkml:trace contextRef="#ctx0" brushRef="#br0" timeOffset="156630.2536">22772 9480 356 0,'0'0'6'0,"0"0"4"0,0-11-1 16,0 11 1-16,9-13 0 16,6 2 0-16,7-1-2 15,8 2-7-15,-2 5-48 16,14-4-27-16,0-1-6 0</inkml:trace>
  <inkml:trace contextRef="#ctx0" brushRef="#br0" timeOffset="157113.917">21946 10389 410 0,'0'0'3'0,"3"-7"2"15,-3 7 2-15,0-15 1 16,0 15 1-16,-15-15 0 15,0 10 1-15,0 5 0 0,-5 3-2 16,-2 7-3-16,2 4-1 16,2 6-1-16,8 4-1 15,8 2-1-15,7 4 0 16,12-3 0-16,13 0-2 0,7 3 0 16,5-3 1-16,3 0-2 15,-3-2 1-15,-1 0-1 16,-9-3 1-16,-9 0 0 15,-9-1 1-15,-14-1 0 16,-15 0 0-16,-14-4 0 0,-9-1 1 16,-6 0 0-16,-9-1-1 15,1-4 0-15,2-4-1 16,5-4-5-16,11-2-5 16,6-5-7-16,16-2-10 0,10-13-21 15,16-7-22-15,14-6-7 16</inkml:trace>
  <inkml:trace contextRef="#ctx0" brushRef="#br0" timeOffset="157496.895">22107 10519 310 0,'0'0'8'16,"13"-4"5"-16,-7 4 1 0,5 0 4 16,2 0 3-16,-4 13 0 15,7 2 1-15,-4 10 0 16,1 4-7-16,-1 11-4 16,-2 7-3-16,5 10-3 0,-1 2-2 15,4 4 0-15,0-2-1 16,-4 1-1-16,-1-2 0 15,-1-3-1-15,-7-10 0 16,-2-8 0-16,-3-5 0 16,-10-11-2-16,0-8 0 0,-5-10 0 15,-5-7 1-15,-4-13 0 16,1-11-1-16,-2-15 1 16,-2-9-1-16,4-11 0 0,1-11 1 15,4-3-1-15,4-1 2 16,6-1-1-16,5 7 1 15,3 8 0-15,13 10 1 16,4 11 0-16,8 10 0 0,5 9-1 16,2 12-1-16,1 8-1 15,1 2-1-15,-4 12-1 16,-2 8-4-16,-8 7-3 16,-8 3-2-16,-4 5-4 0,-8-5-5 15,0 2-16-15,0-3-30 16,-7-8-14-16</inkml:trace>
  <inkml:trace contextRef="#ctx0" brushRef="#br0" timeOffset="158188.5342">22582 10464 341 0,'0'0'6'16,"0"-13"3"-16,0 6 3 16,0-2-1-16,0 9 2 15,-14-14 0-15,-2 10-1 0,2 4 0 16,-6 1-5-16,-2 10-4 15,2 4-2-15,2 5 0 16,8 2-1-16,3-3-1 0,7 1 0 16,2-5 1-16,13-2-1 15,5-6 1-15,8-2 0 16,-3-5-2-16,3-5 1 16,6-2-1-16,-8-3 0 15,3-2 0-15,-10 2 0 0,1-1-1 16,-6 4-2-16,-1 2 0 15,-5 2 0-15,-8 3 0 16,12 0 0-16,-12 0 0 16,10 6 1-16,-10-6 0 15,12 12 3-15,-12-12 1 16,10 8 1-16,-10-8 1 0,11 1 2 16,-11-1 0-16,12-7 0 15,-5 0 1-15,1-8 0 0,4-4-2 16,2-4-2-16,2 1 0 15,2-3-2-15,-1 0 0 16,2 6-2-16,-1-1 0 0,-3 8-2 16,-3 4 2-16,-1 8 0 15,-11 0 0-15,4 18 1 16,-4-1 1-16,0 5 1 16,-2 0 0-16,0 3 1 15,-1-2 0-15,3-2 1 0,0-3 0 16,7-9-1-16,5-3 1 15,6-6 0-15,2-3 0 16,5-12-1-16,2-2 0 16,5-7-2-16,-2-4 0 0,0-1 0 15,-3-4-1-15,-4 4 1 16,-6 0 0-16,-2 8 1 16,-10 1 0-16,-5 10 2 15,0 10-1-15,-10 0 2 0,0 8-1 16,-2 9 1-16,2 5 1 15,0 6 0-15,7 1 1 16,3 1-1-16,15-6-1 0,11-1-5 16,11-8-26-16,15-10-46 15,10-2-5-15</inkml:trace>
  <inkml:trace contextRef="#ctx0" brushRef="#br0" timeOffset="158796.0975">20979 11863 457 0,'0'0'4'0,"0"0"3"0,3-12 0 16,-3 12 1-16,5-11 0 15,-5 11 1-15,14 0 0 16,-2 13-7-16,6 12-2 0,2 13 0 16,5 6 0-16,2 8 0 15,6 4 0-15,2 5 0 0,-3-5 0 16,0-6 0-16,-2-6 0 15,-5-4 0-15,-2-11 0 16,-9-6 0-16,-2-6 0 16,-1-4 0-16,-11-13 0 0,0 0 0 15,4-10 0-15,-4-13 0 16,0-6 0-16,0-16 0 16,5-9 0-16,0-8 0 15,5-10 0-15,5 3 0 16,-5 7 0-16,5 8 0 15,0 5 0-15,2 20 0 0,4 12-14 16,0 17-23-16,4 10-51 16,0 12-2-16</inkml:trace>
  <inkml:trace contextRef="#ctx0" brushRef="#br0" timeOffset="159328.169">21697 12203 412 0,'0'0'6'0,"-9"5"3"15,9-5 2-15,-16 7-2 16,16-7 2-16,-14 7-1 16,14-7 1-16,-10 8 0 15,10-8-5-15,7 0-3 0,5-8-1 16,6-4-1-16,1 0 1 16,4-6-1-16,0-2 0 15,-3-2 0-15,-3 0-1 0,-9 3 0 16,-1-2-1-16,-7 9 1 15,-10 2-1-15,-5 7 1 16,-8 3-1-16,-2 13 1 16,0 2-1-16,1 7 0 15,4 3 1-15,4 2 1 0,10 0-1 16,6-2-1-16,10-2 1 16,12-11 0-16,10-5 0 15,8-7 0-15,7-2 0 16,3-13 0-16,3-7 0 0,1-8 0 15,-7-10 1-15,-7-4-1 16,-7-9 1-16,-4-4-1 16,-17-9 0-16,-6-4 1 0,-14-2-1 15,-12 4 1-15,-7 7 0 16,-5 7-1-16,-6 15 1 16,1 14 0-16,-1 19 1 15,4 19-4-15,9 23 2 0,5 10 0 16,10 14 0-1,10 9 2-15,6 5-2 0,15 3-2 16,12-5-1-16,7-10-1 16,7-6-4-16,3-13-4 15,5-6-10-15,-5-20-17 16,4-7-31-16,-7-4-11 0</inkml:trace>
  <inkml:trace contextRef="#ctx0" brushRef="#br0" timeOffset="159596.1475">22358 12012 312 0,'0'0'10'0,"0"0"3"15,-7-10 2-15,7 10 3 0,-20-2 1 16,7 2-1-16,-1 2 0 16,2 6 0-16,-4 4-8 15,7 3-4-15,2 2-2 16,7 3-2-16,2-3-1 0,12-2 0 16,4-5-1-16,6-3 1 15,5-7-1-15,2-2 1 16,2-5 0-16,-1-9 1 15,-7-2-1-15,-1-3 1 0,-8-4 0 16,-9-1-1-16,-7 2-1 16,-7 0 0-16,-9 7-2 15,-3 2-3-15,-6 10-5 16,3 5-8-16,-3 0-19 0,-2 10-44 16,16 4-2-16</inkml:trace>
  <inkml:trace contextRef="#ctx0" brushRef="#br0" timeOffset="160299.4627">22699 11925 401 0,'0'0'3'15,"0"0"3"-15,-10 0 2 0,0 0 0 16,-2 8 2-16,-6-1-1 16,4 3 1-16,-3 2 0 15,4 2-3-15,5 4-3 16,4 0-2-16,4-5 0 15,12 1-2-15,8-6 0 16,3-1-1-16,3-5 1 0,6-2-1 16,-4-5 0-16,2-7 0 15,-1-2 1-15,-6-3-1 16,-5-4 0-16,-1 1 1 16,-10 0 1-16,1 3-1 0,-5 5-1 15,-3 2 0-15,0 10 0 16,0 0-1-16,0 0 0 15,-3 8 0-15,3 4 0 0,4 0 1 16,7-2 0-16,2-3 1 16,6-4 1-16,6-3-1 15,2-3 1-15,3-10 0 16,-2-8 0-16,4-4-1 0,-10-10 0 16,1-5 0-16,-6-1 1 15,-10-9 0-15,-7 0-1 16,-2-2 1-16,-10 11 1 15,-4 0-1-15,-1 12 1 0,2 10 0 16,-2 16-1-16,2 7 1 16,5 24-1-16,8 9 0 15,2 10 0-15,0 10 0 16,7 0-1-16,5 5 0 16,6-5 0-16,0-5-3 15,-2-7 1-15,2-12-2 0,-1-4 1 16,-1-12-1-16,3-10-1 15,-4-7 1-15,0-4 1 0,-3-11 1 16,3-5 0-16,-2-6 2 16,2-3-1-16,0-1 1 15,-3 1 0-15,0 4 0 16,-1 3-1-16,-2 5 0 0,-2 5 0 16,-7 12 1-16,12-3 1 15,-12 3-1-15,9 17 1 16,-5 0 1-16,1 5-1 0,3 3 2 15,2 1-4-15,-3-5-5 16,10 1-29-16,2-5-42 16,2-6-4-16</inkml:trace>
  <inkml:trace contextRef="#ctx0" brushRef="#br0" timeOffset="161328.9725">23592 11779 405 0,'0'0'4'0,"0"0"1"0,0 0 1 15,0 0 0-15,0 0 0 16,0 0 1-16,0 0-1 15,0 0 1-15,10 0-4 0,-10 0-1 16,18 6 0-16,-6-6-1 16,0 0 0-16,5-3 0 15,0-3 0-15,1-3 1 16,-3 1-1-16,-3-4 0 0,-7 2 0 16,0-2-1-16,-5 12 1 15,-7-10-1-15,-8 10 1 16,0 0-1-16,-3 10 0 15,3 4 0-15,1 3 0 0,4 3 1 16,4 1 0-16,6-4-1 16,11 0 1-16,8-5-1 15,11-2 0-15,3-8 0 16,9-2 0-16,5-4-1 16,4-11 1-16,-7-4-1 0,3-4 1 15,-5-3 0-15,-9 0 1 16,-4-4 1-16,-13 3 0 15,-9 4 0-15,-7 1 0 0,-10 7 1 16,-10 8 0-16,-7 4-2 16,-3 6 0-16,0 9 0 15,3 5-1-15,4 6 0 16,4 3 0-16,8 0-1 0,6 6 1 16,5-1-1-16,8-4 1 15,5 1-1-15,1-2 0 16,3-2-1-16,-4-4 0 15,-3 3 0-15,-3-6 0 16,-9-5 0-16,-7 2 0 0,-14-3 1 16,-4-1-3-16,-8-2-1 15,-8 1-7-15,-4-6-11 16,-8-1-57-16,3-2-1 16</inkml:trace>
  <inkml:trace contextRef="#ctx0" brushRef="#br0" timeOffset="161484.5579">22878 11715 457 0,'0'0'4'0,"12"-10"2"15,11-2 2-15,11-3 0 16,19-8 0-16,16-2 0 16,18 0-6-16,8 16-58 0,17-23-26 15,5-6-2-15</inkml:trace>
  <inkml:trace contextRef="#ctx0" brushRef="#br0" timeOffset="165845.1487">9208 15408 164 0,'0'0'6'0,"-13"0"3"16,6 0 2-16,7 0-1 0,-12 0 1 15,12 0 3-15,0 0 2 16,12 0 1-16,25 3-4 15,29-3-2-15,22 1 0 16,22-1 4-16,19 0 0 0,31-1-4 16,16-7 0-16,13 0-2 15,12-1 0-15,-3 2 0 16,-1-6-3-16,0 4-1 16,-6-4-2-16,-12 6 0 0,-15-1-1 15,-17 4 0-15,-23-2-1 16,-21 3-2-16,-20 1 0 15,-30 2 0-15,-26 0-1 16,-27 0 1-16,-34 18 0 0,-32-6 0 16,-27 7 0-16,-29 1 0 15,-27 5 3-15,-26 5-2 16,-19 2-1-16,-12-5 1 16,-7 9 0-16,-1-4-1 0,10-3 2 15,20 2 0-15,23-7 0 16,31 0 0-16,35-4 2 15,46-5 1-15,41-6 0 16,53-3 1-16,47-6-1 16,55 0 0-16,35-6 1 0,33-3-1 15,24-1-1 1,17 3-6-16,-10 2-16 0,-14 5-57 16,-14 5-3-16</inkml:trace>
  <inkml:trace contextRef="#ctx0" brushRef="#br0" timeOffset="166656.966">13083 14976 348 0,'0'0'0'0,"0"0"-1"16,23-4 1-16,7-1 1 0,29 3 1 15,26-4 1-15,32 4 1 16,30-5 1-16,29 4 2 0,18-1-1 16,22-2 0-16,10 5 0 15,-2-5-1-15,-3 1-2 16,-19 3 0-16,-16-3-1 16,-22 0 0-16,-19 0-1 0,-31-3 2 15,-27 4 0-15,-25-2 0 16,-27-4-1-16,-30 0-1 15,-28 1 1-15,-34 1 0 16,-29 1-1-16,-29 4 0 16,-32 3-1-16,-29 3 0 0,-23 12 1 15,-18 2 0 1,-4 5 1-16,5 3 2 0,14 0 0 16,27-5 1-16,30 0-1 15,35-2 2-15,48-6 0 16,62-12 1-16,62 0-1 0,90-8-2 15,64-2-5-15,85 10-76 16,48 0-3-16</inkml:trace>
  <inkml:trace contextRef="#ctx0" brushRef="#br0" timeOffset="174494.7473">14946 10890 392 0,'0'0'4'0,"0"0"4"0,0 0 0 15,0-10 3-15,0 10-1 16,0 0-1-16,0 0 1 0,0 0 0 16,0 19-3-16,0 11-5 15,0 5 2-15,0 7-2 16,0 8 0-16,2 6-1 0,-2-3-4 16,7 4-10-16,-2-10-13 15,-2-5-53-15,2-6-3 16</inkml:trace>
  <inkml:trace contextRef="#ctx0" brushRef="#br0" timeOffset="174823.6779">14735 11326 426 0,'0'0'5'0,"0"0"2"0,0 0-1 15,0 0 1-15,0 0-1 16,0 0 1-16,0 7 0 0,0 6 0 16,7 1-4-16,6 4-2 15,0 4 0-15,7 3 0 16,3-3 1-16,2 3-1 16,-3-3 1-16,1-5-1 0,-1 1 0 15,-4-7-1-15,-6 0 1 16,-2-4 0-16,0-1 0 15,0-6 1-15,5-13-1 16,5-7 1-16,10-4 0 0,2-11 0 16,10-5-2-1,8 1-10-15,2-4-72 0,3 1-2 16</inkml:trace>
  <inkml:trace contextRef="#ctx0" brushRef="#br0" timeOffset="181475.7587">7607 3282 396 0,'0'0'1'0,"-7"0"-1"16,-4 0 1-16,-3 0-1 0,-11-2 1 16,-5-3 0-16,-12 0 0 15,-8-5 0-15,-10 2 0 16,-9-2 1-16,-8 6 0 0,-13 0 1 16,-7 4 0-16,-10 11 0 15,-9 7 0-15,-11 8 1 16,-5 6 0-16,0 9-1 0,1 7 1 15,1 5 0-15,6 1-1 16,12 6 0-16,11 1-1 16,24 4 0-16,12 3-1 15,20 6 1-15,11-1-1 16,21 15-1-16,6 6 0 0,12 10 0 16,7 12 1-16,4 15 0 15,5 14 0-15,-1 8 0 16,3 12-2-16,-4 6 3 15,3 10 0-15,-1 7 0 0,-4 4-1 16,-4 5 1-16,-6 4-1 16,0 7 1-16,-7 6 1 15,0 6-2-15,-10 3-1 16,-3 0 1-16,-1-1 0 0,-2-1 0 16,4-3 0-16,-1-5 1 15,4-5-1-15,4-10 0 16,3-4 0-16,2-6 0 0,0-4 0 15,0-6-1-15,-5-5 1 16,-2-4-1-16,-4-2-1 16,-4 3 1-16,-7-9 0 15,-1-6 0-15,-4-1 0 16,3-8-1-16,-1-10 1 16,0-12-1-16,2-4 1 0,6-16 0 15,2-9 0-15,0-6 1 16,7-6 0-16,3-4 0 15,2-2 1-15,2-5-2 0,1-5 0 16,0-6-1-16,7-6-1 16,0-8 1-16,11-7-1 15,0-8 0-15,6-8 0 16,6-6 1-16,5-6 0 0,7-1 2 16,10-7-1-16,6-1 1 15,9-1-1-15,8-2 1 16,13-2 0-16,15-8 0 15,13 1 0-15,14-4 0 0,15-3-1 16,18-3 1-16,14-1 1 16,14-4-1-16,18 1 0 15,12-3 0-15,18 0 1 16,11-3-2-16,12-2 1 0,6-1 0 16,13 0-1-16,7 0 1 15,8-5-1-15,2 0 0 16,6-1 0-16,-1-1 1 15,8 0-1-15,-3 1 0 0,2 4 0 16,-1-3 0-16,-1-4 0 16,-4-1 0-16,-1 3 0 15,-2-3 0-15,-3-2 0 16,-3-1 1-16,-1 3-1 0,-5-4 1 16,-8 2-1-16,-5 2 0 15,-13 5 1-15,-9 2-1 16,-11 0 1-16,-17 11-1 0,-9-1 0 15,-23 3 0-15,-11 4 0 16,-19 3 0-16,-12 5-1 16,-17 3 1-16,-16 0 0 15,-16 1 0-15,-10 4 0 0,-16-1 0 16,-10 3 0-16,-9 0 0 16,-9 0 0-16,-11 3 0 15,-6-1 0-15,-7-2 0 16,-6 3 0-16,-3-3 1 15,-4 3-1-15,-3-3 0 0,2 0 0 16,-5-3 0-16,-6 3 1 16,19-17-1-16,-12-3 0 15,3-6 0-15,0-10 0 16,-2-11 0-16,1-8 1 0,-2-14-1 16,4-15 1-16,-1-13 0 15,-1-16 1-15,2-14 1 16,-1-19-1-16,2-12 0 0,3-16 0 15,2-17-2-15,3-12 0 16,5-15 0-16,3-2 0 16,1-11 0-16,4-2-3 15,-1-2 2-15,0 0 1 16,-4-3-1-16,-3 5 1 0,-8 2 0 16,-4-4 2-16,-1 8-2 15,-9 2 0-15,3 4-1 16,0 3 0-16,-1 4 0 15,0 10-2-15,-1 2 2 16,4 9-2-16,5 5 2 0,-4 4-1 16,1 8 2-16,-2 9-1 15,-3 7 1-15,-5 15 1 16,0 6 0-16,-11 13 1 0,-1 9-1 16,-6 10 1-16,2 11-1 15,-6 9 0-15,4 11 0 16,-2 6 0-16,2 7 1 15,-1 9-1-15,-1 9-1 0,-6 6 0 16,-6 7 1-16,-6 3-1 16,-12 5 0-16,-9 7-1 15,-15 8 0-15,-18 1 1 16,-20 8-1-16,-14 5 1 0,-24 10 0 16,-18 2 1-16,-22 7-1 15,-15 5 0-15,-25 2-1 16,-16 6 1-16,-17 4 0 15,-16-4-1-15,-8 2 0 16,-12 3 0-16,-9-2 1 0,-8 1 1 16,-4-3-2-16,-9-4 1 15,3 2-1-15,-13-4-1 16,0 3-4-16,-10-5-7 0,3 4-23 16,4 0-49-16,-11-1-1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12:21.3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1476 2977 239 0,'-10'0'3'0,"-11"3"2"15,-9-1 5-15,-3-2 2 16,-4 3 3-16,0 1 1 16,-1-1-1-16,3 5 4 15,11-2-2-15,21 5 1 0,11-2-2 16,25 2-3-16,16-4-2 16,23-1 0-16,20-1 1 0,20-3-3 15,21-2-2-15,20-5-1 16,8-3-2-16,16-2 0 15,-5 6-1-15,4 0 0 16,-5 2 0-16,-5 2-1 16,-8 0-1-16,-17 0 1 0,-6 0-1 15,-18 2 0-15,-13-2 0 16,-20 0 1-16,-17 0-1 16,-14 0 1-16,-21 0-1 0,-17 0-1 15,-15 0 1-15,-34 0-1 16,-7 0-1-16,-25 0 0 15,-19 4-1-15,-14 0 0 16,-23 1-1-16,-11 3 1 16,-11 4-1-16,-12 3 2 15,-13 2-2-15,-5 8 2 0,-5 0 0 16,-3 5 0-16,5 1 1 16,9-1 0-16,19-2 1 0,29-6-1 15,35-5 1-15,49-14 0 16,45-6 1-16,66-9-1 15,54-11-1-15,58 4-11 16,31 4-39-16,44-2-29 16,16 4-5-16</inkml:trace>
  <inkml:trace contextRef="#ctx0" brushRef="#br0" timeOffset="10371.7347">10608 8477 96 0,'0'0'2'16,"0"15"2"-16,0-6 3 16,0 4 1-16,2-1 5 15,-2 1 3-15,0-1 4 16,0 3 8-16,0-15 2 0,0 0 0 15,0 0-1-15,0 0-2 16,0 0-2-16,-8 0-1 16,-4-12-3-16,0-6-3 15,-11-2-7-15,-2-9 0 16,-9-11-2-16,-3-12 0 0,-8-11-4 16,-5-8-2-16,-7-13-2 15,-3-10 0-15,-4-10-1 16,-3-3 0-16,1-1 0 15,-1 4 1-15,3 0-1 0,-1 6 1 16,6 10 1-16,1 9 0 16,1 9 1-16,8 8-1 15,-1 10 0-15,10 4 0 0,6 14 1 16,4 5-1-16,7 6 0 16,8 8 0-16,3 6-1 15,12 9-1-15,-12-11 0 16,12 11-1-16,0 0-2 0,0 0-2 15,0 0-7-15,0 0-15 16,0 0-53-16,0 11-2 16</inkml:trace>
  <inkml:trace contextRef="#ctx0" brushRef="#br0" timeOffset="11375.5509">6692 12361 235 0,'0'0'6'0,"0"0"3"15,0 0 4-15,0 0 1 16,0 0 2-16,0 0 4 0,-5-7 2 16,5 7 0-16,-7-13-2 15,2 4-3-15,-5-9-2 16,3-2-3-16,-9-7-1 15,0-10-3-15,-7-4-2 0,-9-12 0 16,-8-9-2-16,-5-12-1 16,-8-13-1-16,-9-9 0 15,-7-11 0-15,-5-7-1 16,-6-5-1-16,0-5 1 16,-6-3-1-16,4 4 0 0,-6-1 0 15,4 5 0-15,-3 2 0 16,-2 3 0-16,9 4 0 15,-5 5 0-15,5 5 1 0,6 7 0 16,10 7 0-16,5 6 0 16,9 13 1-16,12 10 1 15,3 10-2-15,8 7 1 0,9 14 0 16,4 6-1-16,3 4 0 16,1 6 0-16,10 10-1 15,-9-15 0-15,9 15 0 16,0 0-2-16,0 0-1 15,0 0-3-15,0 0-6 0,0 0-13 16,0 0-46-16,11 17-11 16</inkml:trace>
  <inkml:trace contextRef="#ctx0" brushRef="#br0" timeOffset="12193.1528">5380 10312 225 0,'0'0'4'0,"0"0"1"15,0 0 3-15,-9 0-1 16,9 0-1-16,0 0 1 15,0 0 1-15,0 0 2 16,0 0-2-16,19-15-1 0,8 0-2 16,20-11 1-16,8-11 1 15,25-16 1-15,14-9-1 16,23-16-2-16,7-7-2 16,18-12 1-16,10-2-2 0,4-5 1 15,8-2-2-15,3-1 2 16,2-2-2-16,5 0 1 15,10 0-1-15,-3-2 0 0,3-1 1 16,5-1 0-16,5 0-1 16,0 1 0-16,-10 7-1 15,-8 1-1-15,-6 5 0 16,-11 9 0-16,-10 6-1 0,-20 7 0 16,-13 7 1-16,-11 12 0 15,-13 3 1-15,-15 10 0 16,-12 6 1-16,-13 7 0 15,-7 10 1-15,-13 2-1 0,-9 5 1 16,-7 3 0-16,-5 4 0 16,-11 8 1-16,12-8-3 15,-12 8 1-15,0 0 1 16,0 0-5-16,0 0 0 16,0 0-6-16,0 0-9 0,-8 0-36 15,8 0-20-15</inkml:trace>
  <inkml:trace contextRef="#ctx0" brushRef="#br0" timeOffset="12563.1963">9379 7582 312 0,'0'0'1'15,"0"0"0"-15,0 0 2 16,0 0 3-16,0 0 2 16,16-4 1-16,4-2 1 15,6-1 1-15,8 0 0 0,3 2-2 16,-1-3 0-16,3 2-4 15,0 0-3-15,-7 6-1 16,-7 0-1-16,-12 10 0 0,-4 5 1 16,-9 6 0-16,-2 13-1 15,-10 0 1-15,-4 5 1 16,-3 11-1-16,-4 2-2 16,3-2-15-16,3-11-57 15,2 3-1-15</inkml:trace>
  <inkml:trace contextRef="#ctx0" brushRef="#br0" timeOffset="13297.3739">5753 9636 282 0,'0'0'7'0,"0"0"4"16,-7-5 0-16,7 5 1 15,0 0-1-15,-14 0 0 0,10 5 1 16,-4 8 1-16,-1 11-7 15,-4 9-3-15,-2 4-1 16,-2 7 1-16,-7 8-1 16,-3 2 0-16,-1 2-1 0,-7-3 0 15,4-2 0-15,4-7-1 16,-6-5 1-16,6-4-1 16,8-13 1-16,1-1-1 15,6-7 0-15,12-14 0 0,-5 8 0 16,5-8 0-16,15-8 1 15,7-1 0-15,8-9 0 16,7 3 0-16,13-7 1 0,5 2-1 16,7 0 1-16,3 0 0 15,-1 1-1-15,3-1-4 16,-1 8-15-16,-1-3-56 16,-7 3-2-16</inkml:trace>
  <inkml:trace contextRef="#ctx0" brushRef="#br0" timeOffset="13731.4631">6695 8454 384 0,'0'0'3'16,"0"0"2"-16,0-7-1 16,0 7 0-16,0 0 1 15,0 0 2-15,1 6 0 0,3 11 1 16,-4 10-2-16,0 7-1 15,0 7-2-15,0 5 2 16,0 1 0-16,-4-2-2 16,3-2-2-16,1-11 1 0,0-3-1 15,0-7 0-15,0-5 0 16,7-10 1-16,6-4 0 16,4-3 0-16,8-6 0 15,5-11 1-15,4 1-1 16,9-4-1-16,-1-2-7 0,2-1-23 15,11 3-51-15,-20 1-2 16</inkml:trace>
  <inkml:trace contextRef="#ctx0" brushRef="#br0" timeOffset="13875.8418">7106 8572 355 0,'0'0'0'15,"0"0"1"-15,0 0 4 16,0 0 4-16,9 12 1 0,3 2 1 15,4 6 1-15,5 5 0 16,2 5-2-16,14-13-64 16,-2 22-17-16</inkml:trace>
  <inkml:trace contextRef="#ctx0" brushRef="#br0" timeOffset="15890.1363">14018 6418 263 0,'0'0'7'15,"0"0"5"-15,0 0 5 16,-3-2 2-16,-1-8 4 0,-3-2 1 16,-4-3 3-16,-1-8-1 15,-8-1-5-15,-2-11-5 16,-10-4-4-16,-6-9-3 15,-4-6-3-15,-11-11-1 0,2-9-2 16,-9-8-1-16,-5-8 0 16,0-5-1-16,-2-2-1 15,-2 1-1-15,5 4 0 0,3 10 1 16,1 7-1-16,10 13 1 16,9 11 0-16,3 11-1 15,14 13 2-15,2 3 0 16,6 12 0-16,6 5-2 15,10 7-1-15,0 0-1 0,0 0-4 16,0 7-9-16,5 10-25 16,13 4-43-16,-6-1-2 15</inkml:trace>
  <inkml:trace contextRef="#ctx0" brushRef="#br0" timeOffset="16876.5332">11410 6242 348 0,'0'0'7'16,"0"0"3"-16,0 0 2 0,-2-10 0 16,-8 6 0-16,1 4 1 15,-9 0 0-15,-5 1 1 16,-4 10-6-16,-5 7-4 0,-1 3 1 16,1 7-2-16,0 3 0 15,7 5 0-15,2-1-2 16,11-2 0-16,10-3 0 15,2-4-1-15,14-7 1 0,6-7 0 16,8-7 1-16,4-7-1 16,5-8 1-16,1-14 1 15,-2-8 0-15,-3-6 1 16,-3-8 0-16,-9-4 0 16,-9-7-1-16,-12-1 1 0,-8-5 0 15,-14-5-1-15,-11-1-1 16,-4-1-2-16,-10 6 0 15,0 5 0-15,-3 5 0 16,6 11 0-16,3 8 0 0,9 11 0 16,7 11 0-16,8 13 0 15,10 8 0-15,7 14 0 16,14 14 0-16,9 8 0 0,9 12 0 16,8 6 0-16,7 4 0 15,7-1 0-15,1-2 0 16,0-10 0-16,2-5 0 15,-2-4 0-15,-8-14 0 0,5 3-21 16,2-9-64-16,-14-4-5 16</inkml:trace>
  <inkml:trace contextRef="#ctx0" brushRef="#br0" timeOffset="17005.1925">11651 6240 377 0,'0'0'4'0,"0"0"3"0,0 0-1 15,0 0 0-15,0 0 0 16,-2 5-14-16,15-1-60 0,-13-4-2 16</inkml:trace>
  <inkml:trace contextRef="#ctx0" brushRef="#br0" timeOffset="18758.7652">11853 6086 332 0,'0'0'8'16,"0"0"4"-16,-15 0 5 0,15 0 3 15,-17-2 1-15,10-3 1 16,-1 0 2-16,-2-2 1 16,3-3-8-16,7-6-4 15,0-1-13-15,9 0 0 0,9-3 0 16,-1-1 0-16,8 2 0 16,0 1 0-16,3 9 0 15,1 5 0-15,-4 4 0 0,-3 4 0 16,-2 13 0-16,-10 6 0 15,-4 2 0-15,-6 4 0 16,-4 7 0-16,-8-4 0 16,-6 2 0-16,-1-5 0 15,1 0 0-15,2-5 0 16,-3-5 0-16,8-7 0 16,11-12 0-16,-10 11 0 15,20-11 0-15,7-11 0 0,10-3 0 16,0-3 0-16,10-6 0 15,4 4 0-15,3-7 0 16,-2 2 0-16,3 4 0 0,-8 4-60 16,-2 3-30-16</inkml:trace>
  <inkml:trace contextRef="#ctx0" brushRef="#br0" timeOffset="23489.2372">13285 14400 0 0,'0'0'1'0,"0"0"-2"16,-10 0 1-16</inkml:trace>
  <inkml:trace contextRef="#ctx0" brushRef="#br0" timeOffset="24591.1819">14272 13847 379 0,'0'0'8'0,"0"0"3"15,-8-13 3-15,8 13 2 0,-9-13 1 16,6 2 0-16,1 1 1 15,2-2 1-15,0 12-7 16,16-14-12-16,2 14 0 16,7 0 0-16,3 5 0 0,-1 7 0 15,1 2 0-15,-2 8 0 16,-7 5 0-16,-2 2 0 16,-10 2 0-16,-7-1 0 15,-10 2 0-15,-10-2 0 0,-5-3 0 16,-5 1 0-16,-2-10 0 15,-3-4 0-15,6-2 0 16,1-7 0-16,8-5 0 0,4-7 0 16,16-8 0-16,0-8 0 15,18-7 0-15,10-6 0 16,4-5 0-16,8-3 0 16,5-2 0-16,0 0 0 15,-2 10 0-15,-5 0 0 0,-8 12 0 16,-8 7 0-16,-3 9 0 15,-10 6 0-15,-4 9 0 16,-5 8 0-16,-5 10 0 16,0 8 0-16,-2 1 0 15,1 5 0-15,2 4 0 0,4-1 0 16,0-3 0-16,4-1 0 16,9-6 0-16,4-7 0 0,8-5 0 15,5-6 0-15,5-1 0 16,-5-6-80-16,4-7-10 15</inkml:trace>
  <inkml:trace contextRef="#ctx0" brushRef="#br0" timeOffset="24859.4661">15403 13914 474 0,'0'0'3'0,"0"0"2"16,0 0 1-16,0 0 0 15,0 0 0-15,0 0 0 16,12-5-1-16,1 3-5 0,12 2-13 15,-3 10-68-15,8-10-6 16</inkml:trace>
  <inkml:trace contextRef="#ctx0" brushRef="#br0" timeOffset="25022.5857">15348 14035 418 0,'0'0'4'0,"0"0"4"16,0 0 3-16,0 8 2 15,8-8 1-15,9 3 0 0,13-3-1 16,7-5 1-16,13-1-12 16,5-8-11-16,7 4-74 15,8-2-3-15</inkml:trace>
  <inkml:trace contextRef="#ctx0" brushRef="#br0" timeOffset="26056.1973">16798 13522 353 0,'0'0'7'0,"0"0"5"0,5-9 3 15,-5 9 3-15,0 0 0 16,9-12 2-16,-9 12-1 15,0 0 1-15,13-3-5 16,-13 8-5-16,0 7-6 16,0 9-4-16,-5 3 0 0,-5 6 0 15,-2 6 0-15,-4 2 0 16,-5 2 0-16,-7-3 0 16,-4 2 0-16,-4-4 0 0,-4-3 0 15,2-1 0-15,0-7 0 16,-2-4 0-16,8-3 0 15,2-5 0-15,11-5 0 16,5-1 0-16,14-6 0 0,0 0 0 16,14 3 0-16,13-3 0 15,8-3 0-15,7-3 0 16,5-1 0-16,9 2 0 16,4-4 0-16,-5 6 0 15,0-5 0-15,-7 7 0 0,-6-2 0 16,-11 3 0-16,-3 0 0 15,-10 0 0-15,-8 0 0 16,-10 0 0-16,0 0 0 16,0 0 0-16,7 4 0 0,-7-4 0 15,0 0 0-15,-2 13 0 16,2-13 0-16,0 0-56 16,-12-2-33-16,12 2-2 0</inkml:trace>
  <inkml:trace contextRef="#ctx0" brushRef="#br0" timeOffset="27038.9131">17308 13750 388 0,'0'0'7'16,"0"0"4"-16,0 0 4 15,0 0 2-15,0 0-2 0,9 0 3 16,-9 0 1-16,5 9 0 16,-5 0-17-16,3 6-2 15,-3 5 0-15,0 2 0 16,0 4 0-16,0 3 0 15,2-2 0-15,-2 0 0 0,0 0 0 16,0-4 0-16,0-3 0 16,-2-1 0-16,2-7 0 15,0 3 0-15,0-15-4 0,0 0-83 16,0 0-3-16</inkml:trace>
  <inkml:trace contextRef="#ctx0" brushRef="#br0" timeOffset="27271.2985">17646 13560 438 0,'0'0'3'0,"0"0"2"0,0 0 3 0,3 11 1 15,3 3 1-15,-3 6 0 16,1 7 1-16,-1 0-1 15,-1 8-3-15,4 1-7 16,-4 2 0-16,1-1 0 0,-1-5-4 16,1 3-25-16,14-7-55 15,-17-6-3-15</inkml:trace>
  <inkml:trace contextRef="#ctx0" brushRef="#br0" timeOffset="27493.3751">17448 13733 381 0,'0'0'8'16,"0"0"1"-16,0 0 3 15,0 0 1-15,0 0 3 16,16 3 0-16,3 2 0 16,6-3 2-16,8-2-7 15,10 3-3-15,2-1-5 16,9 0-3-16,1-2 0 0,-6 0 0 15,-4 0-10-15,-8 0-16 16,-6 0-59-16,-7 0-3 16</inkml:trace>
  <inkml:trace contextRef="#ctx0" brushRef="#br0" timeOffset="29206.2609">18503 13684 362 0,'0'0'7'0,"0"0"1"0,0 0 3 16,5-12 0-16,-5 12 0 15,0-10 0-15,0 10 1 16,-10-16 0-16,1 14-4 0,-4-1-3 15,-4 2-1-15,-1 1-1 16,-2 4 1-16,0 7 0 16,-2 4 0-16,2 4 0 0,0 3-1 15,3 3 0-15,5 3-1 16,3-1 0-16,7 0 0 16,2-3 0-16,8-1 0 15,7-8 0-15,5-3 0 16,0-4 1-16,9-6-1 15,-4-2 1-15,1-12-1 0,0-6-2 16,-1-7 0-16,-6-9 0 16,-1-3 0-16,-6-10 0 15,-3-7 0-15,-4-2 0 16,-5-3 0-16,-3 0 0 0,-8 2 0 16,-1 4 0-16,-1 9 0 15,1 11 0-15,5 6 0 16,-2 11 0-16,9 16 0 0,-16 0 0 15,9 22 0-15,4 10 0 16,3 10 0-16,0 9 0 16,0 7 0-16,10 3 0 0,2 4 0 15,6-3 0 1,2-8 0-16,4 2 0 0,1-12 0 16,5-2 0-16,-2-10 0 15,-1-2-14-15,-4-1-73 16,4-19-2-16</inkml:trace>
  <inkml:trace contextRef="#ctx0" brushRef="#br0" timeOffset="29476.9907">18871 13201 429 0,'0'0'5'16,"0"0"0"-16,0 0 1 15,0 0 1-15,5 15 3 0,5 5 0 16,2 10 0-16,8 6 1 16,0 14-3-16,5 16 0 15,2 9-6 1,-4 10-2-16,-6 1 0 0,-9 0 0 16,-8 1 0-16,-20 1 0 15,-13-7 0 1,-14-12 0-16,-11-2 0 0,-11-7-19 15,-23-1-68-15,13-7-3 0</inkml:trace>
  <inkml:trace contextRef="#ctx0" brushRef="#br0" timeOffset="29925.8479">16353 13114 317 0,'0'0'5'0,"0"0"0"16,-15 0 1-16,4 0 1 0,-2 16 3 15,-7 8 3-15,0 18 4 16,-10 13 2-16,7 14-3 15,-4 29 0-15,6 12 1 16,7 8-2-16,9 2-3 16,5-2-3-16,22-1-3 15,16-13-2-15,13-5-3 16,14-24-11-16,19-16-40 16,11-4-34-16,10-14 0 0</inkml:trace>
  <inkml:trace contextRef="#ctx0" brushRef="#br0" timeOffset="30457.8462">19606 13513 386 0,'0'0'4'0,"0"0"0"15,0-12 2-15,0 12 2 16,-16-8 0-16,-2 6 2 15,-8 4 2-15,-4 8-1 16,-1 5-2-16,-4 4-1 16,0 10-2-16,3 2 0 15,5 4-1-15,6-3-2 0,17 3 0 16,4-8-2-16,13 3-2 16,8-6-4-16,10-1-7 15,11-8-21-15,-4-6-50 16,18-2-1-16</inkml:trace>
  <inkml:trace contextRef="#ctx0" brushRef="#br0" timeOffset="30754.8437">19850 13629 350 0,'0'0'5'0,"-10"0"3"0,-2 3 3 16,-5 5 2-16,0 2 0 15,-4 4 0-15,1 1 1 16,3 3 0-16,4 1-3 0,9 1-3 15,6 0-2-15,15-5-1 16,11-3-1-16,4-4 0 16,8-3 0-16,2-5-1 15,3 0 0-15,-2-10-2 0,-7-2 1 16,-6-6-1-16,-7-2 0 16,-11-2-1-16,-12-3 0 15,-2 3 0-15,-16 1-1 16,-7 4-1-16,-2 2-2 15,-5 8-2-15,-1 7-5 16,3 0-11-16,8 0-39 0,7 10-23 16,11 2-4-16</inkml:trace>
  <inkml:trace contextRef="#ctx0" brushRef="#br0" timeOffset="31083.7826">20350 13617 395 0,'0'0'4'15,"0"0"0"-15,-7-10 1 0,-4 5 0 16,-3 3 0-16,-5-3 1 16,0 3 0-16,-8 2 0 15,0 0-4-15,0 4 0 16,2 4-1-16,2 4 0 0,6 0 0 16,6 5 0-16,9-1 0 15,4 1 0-15,16-2 0 16,3 0 1-16,6 2-1 15,4-2 0-15,2-2 0 16,0-1-1-16,-6 1-1 0,-5-6 0 16,-4 3 0-16,-11-3 0 15,-7-7 0-15,-3 15 0 16,-11-11 1-16,-9 1-1 16,1-2-1-16,-3 0-5 0,-9 1-5 15,3-4-20-15,-1 0-46 16,18-3-2-16</inkml:trace>
  <inkml:trace contextRef="#ctx0" brushRef="#br0" timeOffset="31510.7593">20900 13451 451 0,'0'0'3'0,"0"0"0"16,0 0 1-16,-3 8 0 15,-7 1 0-15,-3 4 2 16,-3 9 0-16,-2 0 1 16,-2 5-4-16,0 4 1 0,7 0-1 15,4 1 0-15,9-3-1 16,2-5 1-16,9-5-2 16,10-1 1-16,7-8 0 0,2-8-2 15,0-2 0-15,4-7 0 16,-4-11 0-16,-3-6 0 15,1-11 0-15,-5-4 0 16,-9-8 0-16,-4-6-3 0,-10 2 2 16,-4 1 0-16,-9 5-1 15,-10 9 1-15,-4 7 1 16,-6 12-1-16,-4 10 1 16,3 10-1-16,-3 12 1 15,3 11-1-15,12 7 1 16,7 6 1-16,19 11 1 15,22-3 0 1,8-4-1-16,15-2-5 16,3-11-10-16,12-1-68 15,3-8-3-15</inkml:trace>
  <inkml:trace contextRef="#ctx0" brushRef="#br0" timeOffset="32741.6121">14140 15380 368 0,'0'0'5'0,"0"0"2"16,0 0 1-16,0 0-2 16,0 0 1-16,0 0 0 0,-7 11 0 15,4 1 1-15,3 8-5 16,0-2-2-16,8 6 0 16,5-2 0-16,6 1 1 15,7-3 0-15,4-8-1 16,8-2 3-16,3-3-2 15,-2-7 0-15,-2-2 1 0,-5-8 1 16,-2-3 0-16,-6-1 0 16,-5-2 1-16,-8 2 0 15,-3-1 0-15,-3 3-1 16,-5 12-2-16,0 0 1 0,0 0-2 16,-5 12 0-16,3 10-2 15,2 8 0-15,0 10 0 16,4 1 0-16,5 9 1 0,2 0 0 15,5 0 0-15,-4-1 0 16,-2 1 1-16,-2-3-1 16,-8 0 1-16,-6-8 1 0,-8 3-2 15,-12-7 2-15,-4-5-2 16,-8 0 1-16,-8-7-1 16,-5-7 0-1,-6-3-1-15,-2-6 1 0,3-7-1 16,4 0-2-16,2-7-4 15,10-9-8-15,5-3-15 0,1-4-53 16,30-6-1-16</inkml:trace>
  <inkml:trace contextRef="#ctx0" brushRef="#br0" timeOffset="32956.1873">15328 15497 420 0,'0'0'4'0,"0"0"4"16,0 0 2-16,0 0 1 15,0 0 1-15,12 0 0 16,-12 0 0-16,20-2 0 0,-4-1-2 16,4 3-10-16,2-2-4 15,10 2-13-15,-5 0-66 16,6 2-3-16</inkml:trace>
  <inkml:trace contextRef="#ctx0" brushRef="#br0" timeOffset="33103.7744">15360 15671 343 0,'0'0'3'0,"0"0"2"16,0 9 3-16,0-9 2 0,11 11 1 15,3-9 1-15,4 5-2 16,5-4-4-16,4-3-22 15,10 2-54-15,8-2-6 16</inkml:trace>
  <inkml:trace contextRef="#ctx0" brushRef="#br0" timeOffset="33536.0022">16477 15284 433 0,'0'0'5'0,"0"0"1"15,0 0 1-15,0 0 1 0,0 0-1 16,0 0 1-16,0 0 0 15,0 20 1-15,-12 2-4 16,-6 11-2-16,-4 3-2 0,-3 7 0 16,-5 3 1-16,-4 4-1 15,-2-5 0-15,1-4-1 16,1-5 0-16,6-4 0 16,-2-8 0-16,9-3 0 15,1-4-1-15,7-6 1 16,13-11-1-16,-3 9 1 0,16-9 0 15,12 0 0-15,12-2 0 16,8-5 0-16,7-1 1 16,4 0-2-16,5 1-3 0,1-1-5 15,-9 3-16-15,-14 0-57 16,1 5-5-16</inkml:trace>
  <inkml:trace contextRef="#ctx0" brushRef="#br0" timeOffset="33747.2849">16954 15625 402 0,'0'0'2'16,"0"0"2"-16,5 12 3 16,-2 0 1-16,-3 5 1 15,4 3 1-15,-1 5 0 16,3 5 0-16,-4 2-2 15,3-3-2-15,2 3-7 16,-2-7-11-16,8-10-66 0,-4 12-6 16</inkml:trace>
  <inkml:trace contextRef="#ctx0" brushRef="#br0" timeOffset="33970.202">17462 15359 445 0,'0'0'1'15,"0"0"2"-15,2 14 2 16,1 4 0-16,-3 7 0 0,2 4 1 16,0 9 0-1,3 1-1-15,-3 8-1 16,-2 0-8-16,0-7-20 0,-14 2-58 15,9-5-1-15</inkml:trace>
  <inkml:trace contextRef="#ctx0" brushRef="#br0" timeOffset="34125.8625">17338 15552 372 0,'0'0'2'0,"0"0"0"0,14-10 1 16,1 8 1-16,9-4-1 15,3 5 0-15,12-2-1 16,0 0-6-16,10-8-57 0,2 11-12 16</inkml:trace>
  <inkml:trace contextRef="#ctx0" brushRef="#br0" timeOffset="34586.339">17951 15483 324 0,'0'0'8'0,"0"0"3"16,0 0 3-16,3-13 2 16,-3 13 3-16,-5-12 0 15,5 12 0-15,-19-13 1 16,6 6-8-16,-4 7-4 0,-3 0-3 16,2 10-1-16,-2 3-3 15,3 6-1-15,-1 1 0 16,6 7 0-16,1 0-1 0,6 3 1 15,5-7-1-15,0 1 1 16,11-6 1-16,3-6 0 16,9-4 0-16,-1-8 1 15,3-3 0-15,1-9 1 0,0-5 0 16,-1-12-1-16,0-2 0 16,-8-12 0-16,-1-4-1 15,-9-10 0-15,-2 0 0 16,-5-2-1-16,-3 0 1 15,-6 4 0-15,-2 6-1 16,1 10 1-16,1 7-1 0,0 15-1 16,-1 13 0-16,4 11 1 15,3 15-1-15,3 14 0 16,0 5 0-16,5 12 1 0,5 4 0 16,8 5 0-16,4-4-3 15,6 2-6-15,-2-8-11 16,-8-2-62-16,17-11-3 0</inkml:trace>
  <inkml:trace contextRef="#ctx0" brushRef="#br0" timeOffset="35255.0953">18425 15540 433 0,'0'0'5'0,"0"0"1"15,-13-7 3-15,13 7 1 16,-11-6 1-16,11 6 0 16,-10-7 2-16,10 7 0 0,-10-4-13 15,10 4 0-15,0 0 0 16,0 0 0-16,0 0 0 16,0 0 0-16,0 0 0 0,0 0 0 15,0 0 0-15,0 0 0 16,0 0 0-16,0 0 0 15,0 0 0-15,0 0 0 0,0 0 0 16,0 0 0-16,0 0 0 16,0 0 0-16,0 0 0 15,0 0 0-15,0 0 0 16,5-9 0-16,-5 9 0 0,10-5 0 16,-10 5 0-16,10-5 0 15,-10 5 0-15,0 0 0 16,0 0 0-16,0 0 0 15,0 0 0-15,0 0 0 16,0 0 0-16,0 0 0 16,0 0 0-16,0 0 0 0,0 0 0 15,0 0 0-15,0 0 0 16,0 0 0-16,0 0 0 16,0 0 0-16,0 0 0 0,0 0 0 15,0 0 0-15,0 0 0 16,0 0 0-16,0 0 0 15,0 0 0-15,0 0 0 0,0 0 0 16,0 0 0-16,0 0 0 16,0 0 0-16,0 0 0 15,0 0 0-15,0 0 0 16,0 0 0-16,0 0 0 0,0 0 0 16,0 0 0-16,0 0 0 15,0 0 0-15,0 0 0 16,0 0 0-16,0 0 0 15,0 0 0-15,0 0-11 16,0 0-47-16,0 0-30 16,6-2-1-16</inkml:trace>
  <inkml:trace contextRef="#ctx0" brushRef="#br0" timeOffset="35776.1702">18304 14950 303 0,'0'0'7'0,"0"0"4"0,-12-10 4 16,12 10 1-16,-12-4 2 15,12 4-1-15,-11-6 0 0,11 6 2 16,-2 10-6-16,4 7-2 15,13 10-2-15,5 9-2 16,2 7 2-16,3 12 0 0,5 5 0 16,0 2-1-16,-8 5-2 15,-4-1-1-15,-6 2-3 16,-12-5-2-16,-4 0 0 16,-13-4 0-16,-7-5 0 0,-6-4 0 15,1-3 0-15,-4-8 0 16,3-5 0-16,5-10 0 15,6-2 0-15,4-5 0 16,5-7 0-16,10-10 0 16,-7 13-8-16,7-13-6 15,0 0-28-15,0 0-45 0,7-13-1 16</inkml:trace>
  <inkml:trace contextRef="#ctx0" brushRef="#br0" timeOffset="36437.9976">16097 15034 306 0,'0'0'6'0,"0"0"4"15,0-9 1-15,0 9 1 16,0 0 0-16,-5-3 2 0,-8 10 1 16,-4 18 2-16,-5 15-5 15,-8 11-1-15,0 14-2 0,-2 13 1 16,2 14 0-16,2 5 0 15,8 0-2-15,11-2-1 16,9-3-1-16,9-8-2 16,16-9-1-16,5-7-1 15,12-9-1-15,6-9-1 0,6-6-5 16,4-11-6-16,6-13-44 16,-2-1-30-16,-1-12-2 15</inkml:trace>
  <inkml:trace contextRef="#ctx0" brushRef="#br0" timeOffset="37179.7449">19209 15215 344 0,'0'0'6'0,"0"-13"3"15,0 3 3-15,-4-4 1 16,1-1 1-16,-5-3 1 16,-5-1 0-16,1 1 0 0,-8 4-5 15,-2 6-3 1,-3 5-2-16,-2 3-1 0,4 8-2 15,-2 5-1-15,8 7 0 16,4 4 0-16,9 0-1 16,4 6 1-16,4 5 0 0,12-3 0 15,6 3 1-15,13-2 0 16,5-1 0-16,-1-6 0 16,6 2-1-16,-5-7 0 0,-3-2 0 15,-10-5-1-15,-2-4 0 16,-13 0 1-16,-12-10-1 15,-2 13 1-15,-20-8 1 16,-5-4-1-16,-8 3 1 0,-9 0-1 16,-6-4 0-16,2 0 0 15,-4 0-2-15,2 0-1 16,8-2-5-16,2-4-13 16,15-3-47-16,7 2-18 0</inkml:trace>
  <inkml:trace contextRef="#ctx0" brushRef="#br0" timeOffset="37391.7371">19461 15316 438 0,'0'0'2'0,"0"0"3"0,0 0 0 16,0 0 0-16,0 0 1 15,0 9 0-15,0 0 0 0,0 3 1 16,0 3-3-16,-5 4-1 15,4 1-3-15,1 3-3 16,-3-1-5-16,3 1-11 16,0-1-34-16,9-8-30 0,3-2-4 15</inkml:trace>
  <inkml:trace contextRef="#ctx0" brushRef="#br0" timeOffset="37736.3852">19627 15351 365 0,'0'0'7'0,"0"0"2"15,0 0 3-15,0 0-2 0,0 0 0 16,-5 0 0-16,5 0 0 16,-3 8 0-16,3 4-6 15,0 0-2-15,3 5-2 16,2 1 0-16,-1 2 1 0,4-5 0 16,-3 0 0-16,3-3 0 15,-4-5 1-15,-4-7 1 16,18 3 0-16,-10-3 1 0,1-6 0 15,4-3-1-15,2-5 1 16,0-3-2-16,4-1-1 16,-1-2 0-16,1 0-1 15,-3 5 0-15,2 3-1 0,-4 4-1 16,-2 6 1-16,1 2 0 16,-1 8 1-16,-1 4-1 15,1 2 0-15,0 3 0 16,1 3-3-16,-1-2-5 15,6 2-12-15,-4-1-60 16,9-9-1-16</inkml:trace>
  <inkml:trace contextRef="#ctx0" brushRef="#br0" timeOffset="38132.5291">20429 15088 400 0,'0'0'5'0,"0"0"3"16,-5-9 0-16,5 9 0 15,-14-8 1-15,-2 8 1 0,0 3 0 16,-5 9 1-16,-1 10-5 16,-3 11-2-16,5 4 0 15,3 7-1-15,0 9 0 0,10-3 0 16,7-4-1-16,4-1-1 16,11-6 0-16,5-10 0 15,8-6 1-15,-1-8-1 16,3-10 0-16,2-5 0 15,-2-11 0-15,0-10-1 16,-5-6 0-16,-1-11 0 16,-9-9-2-16,-5-4 1 0,-9-6 0 15,-1-3 0-15,-9 6 0 16,-8-1 0-16,-2 10 0 16,-6 9-1-16,0 11 1 0,4 15 0 15,0 10 0-15,5 19 0 16,7 12 1-16,9 8 1 15,4 6-1-15,19 3 0 0,12 8-8 16,4 10-51-16,22-20-24 16,15-13-2-16</inkml:trace>
  <inkml:trace contextRef="#ctx0" brushRef="#br0" timeOffset="47185.8658">21290 12988 321 0,'0'0'3'16,"0"0"1"-16,0 0 0 15,7-10 0-15,-1 3 2 0,13 2 0 16,9-6 1-16,4 5 1 16,7 0-2-16,7 2-2 15,3 4 0-15,6 0 0 16,-8 0-2-16,-2 7-1 15,-11 2-1-15,-9 7 1 16,-5 6 1-16,-8 8 1 0,-7 6 1 16,-5 11 1-16,0 13 2 15,-5 10 3-15,5 37 3 32,0 12 0-32,5 6 0 0,4 9-2 15,-2 5 1-15,5 5-2 16,-4 2 0-16,6 0-1 0,-9-25-5 15,0 1-4-15,-5-2 0 16,0-3 0-16,0-3 0 16,-2 0 0-16,-3-5 0 15,2-10 0-15,-4-4 0 0,-1-4 0 16,-2-9 0-16,1-5 0 16,-2-3 0-16,1-10 0 15,3-4 0-15,0-3 0 16,-1-10 0-16,3-2 0 15,3-8 0-15,-1-8 0 0,3-1 0 16,-2-6 0-16,2-2 0 16,0-5 0-16,0 0 0 15,0 0 0-15,0-3 0 16,0-3 0-16,-3 4 0 16,1-3 0-16,2-10 0 0,-13 15 0 15,6-9 0-15,-3-3 0 16,-3 3 0-16,-1-2 0 0,-4 4 0 15,-4-2 0-15,-5-2 0 16,-5 3 0-16,-11-1 0 16,-4 1 0-16,-10 3 0 15,-8-1 0-15,-7 4 0 16,-10-1 0-16,0 6 0 0,-5 0 0 16,20-13-48-16,5 19-42 15</inkml:trace>
  <inkml:trace contextRef="#ctx0" brushRef="#br0" timeOffset="59567.8598">16081 5973 70 0,'0'0'4'0,"0"0"0"15,0 5 3-15,0-5 4 16,0 0 4-16,0 9 1 15,2 4 3-15,1 1 1 16,-3 1 0-16,0 13 0 0,3 4 4 16,3 20-3-16,-4 10-2 15,3 13-1-15,4 11-2 16,2 7-3-16,0 10 0 16,4 1-5-16,1-3-4 0,-4-5-2 15,3-8-1-15,-3-12-1 16,-5-9 1-16,-1-7-1 15,-1-11 1-15,-2-10-1 16,-3-6 0-16,2-6 0 16,-2-10 0-16,0-2-1 0,0-15-1 15,0 13-1-15,0-13-4 16,0 0-4-16,0 0-6 16,-10-7-9-16,10 7-16 15,-8-13-18-15,3 1-11 16</inkml:trace>
  <inkml:trace contextRef="#ctx0" brushRef="#br0" timeOffset="60171.7299">15923 6079 193 0,'0'0'8'0,"0"0"3"16,0 0 2-16,0 0 2 16,0 0-2-16,0 0 1 0,0 0 1 15,-3 5 2-15,1 15-7 16,-3 4-3-16,0 11 0 16,-5 2-2-16,2 8 1 15,-4 0-1-15,4-1-1 16,-1-7 0-16,1-5-3 0,4-5 1 15,-3-9-1-15,5-6 2 16,2-12 0-16,-2 12 1 16,2-12 0-16,0-10 1 15,2-7-1-15,7-3 0 16,0-9-1-16,3-5 1 0,1-7-3 16,4-1 0-16,1-3 1 15,-1-1 0-15,0 3 2 16,1 7 1-16,-6 1 0 0,3 8 1 15,-2 4 0-15,-1 6 0 16,1 7 0-16,-5 5-1 16,9 8-1-16,2 11-1 15,5 9 1-15,9 12-2 0,17 7-4 16,8 10-38-16,18 2-36 16,16 3-3-16</inkml:trace>
  <inkml:trace contextRef="#ctx0" brushRef="#br0" timeOffset="63617.6918">14603 14270 23 0,'0'0'1'0,"0"0"-2"16,0 0-5-16,0 0-11 16</inkml:trace>
  <inkml:trace contextRef="#ctx0" brushRef="#br0" timeOffset="64447.6115">14617 15815 344 0,'0'0'0'0,"0"0"0"16,0 0 0-16,0 0-1 0,0 0 1 16,0 0-1-16,0 0-6 15,0 12-39-15,0-12-22 16</inkml:trace>
  <inkml:trace contextRef="#ctx0" brushRef="#br0" timeOffset="77232.2298">12915 5162 149 0,'0'0'7'0,"0"0"3"0,0 0 5 15,0 0 5-15,0 0 4 16,0 0 3-16,0 0 2 15,0 0 1-15,0 0-3 0,0 0-5 16,-4-7 1-16,4 7-6 16,-8-14-3-16,-3-2-2 15,4 0 0-15,-5-5-1 0,-1-4-1 16,-2-4-1-16,0-6 0 16,-2-3-1-16,-3-3-1 15,2-12-1-15,-4 2 0 16,-1-9-1-16,1-2-3 15,-3-2-2-15,-2-3 0 0,-1 2 0 16,-2 6 0-16,4-1 0 16,-4 6 0-16,0 4 0 15,0 1 0-15,3 6 0 16,-3 3 0-16,4 2 0 16,2 6 0-16,4-6 0 0,-2 9 0 15,7 2 0-15,0-2 0 16,5 10 0-16,0 0 0 15,5 2 0-15,1 2 0 16,-1 4 0-16,2 1 0 16,3 10 0-16,-3-10 0 0,3 10 0 15,0 0 0-15,0 0 0 16,0 0 0-16,-7-7 0 0,7 7 0 16,0 0 0-16,0 0 0 15,0 0 0-15,0 0 0 16,0 0 0-16,0 0 0 15,7 7-6-15,-7-7-82 0,15 10-2 16</inkml:trace>
  <inkml:trace contextRef="#ctx0" brushRef="#br0" timeOffset="78179.3767">4937 9787 287 0,'0'0'6'16,"0"0"4"-16,-9-15 1 15,4 5 3-15,-6-7 1 0,-1 0 0 16,-3-10 3 0,-2-4 0-16,-2-5-5 0,-5-8-3 15,-2-4-1-15,-4-8-2 16,-4-9 0-16,-3-5-2 0,-2-3 0 16,-3-10-1-16,-3 4 0 15,-2 2-1-15,4 5 0 16,4 8 0-16,4 6-1 15,3 14 0-15,7 13 0 16,5 3 1-16,3 13-2 16,6 5 0-16,11 10-1 0,-9-7-2 15,9 7-1-15,0 5-4 16,0 4-7-16,7 3-15 16,-1 17-43-16,10-12-10 0</inkml:trace>
  <inkml:trace contextRef="#ctx0" brushRef="#br0" timeOffset="79233.8387">4482 9128 172 0,'0'0'2'0,"0"0"1"16,-9-10 0-16,9 10 4 16,4-9 2-16,-4 9 4 15,21-15 0-15,-4 3 3 0,8-3-2 16,3-5 0-16,18-3-1 15,-3-8-2-15,9-5-2 16,10-8-2-16,5 0-3 16,15-11 0-16,7-3-1 15,6-5 2-15,7-10-2 0,8 1-1 16,-5-4 0-16,18-6 0 16,3-2-1-16,4-8-1 0,-1-2 1 15,10-5 0-15,3 0 0 16,7-3 1-16,3-3 1 15,0-3 0-15,6 0 1 16,5-5 1-16,-2 5-1 0,0-1 0 16,3-3 1-16,-2 4-2 15,-1 1-1-15,-3 0 1 16,-2 3-1-16,-2 5 0 16,0 0-1-16,-2 0 1 0,-4-3-1 15,1 3 1-15,-2 0-1 16,0 0-1-16,-5 3 0 15,-3-2 0-15,-2 6 0 16,-5 0-3-16,-1 2 3 16,-3 3 0-16,-5 6 0 15,-3 1 0-15,-10 3 2 0,6 1-1 16,-4 4-1-16,-8 3 1 16,-1 1 0-16,-5 4-1 15,-3 3 1-15,-3-3-1 0,-8 9 1 16,-3 2 0-16,-7 4 2 15,-5 4 0-15,-9 6 0 16,-5 1 2-16,-5 6 0 0,-11 5 0 16,-4 0 0-16,-3 2 0 15,-7 5 0-15,0 0-1 16,-8 3 2-16,1 3-4 16,-3-1 1-16,0 4 0 15,-8 1-1-15,-7 10 0 0,15-9 0 16,-15 9-1-16,0 0 0 15,10-13-1-15,-10 13 0 16,0 0 0-16,10-10 0 16,-10 10 0-16,10-7 0 15,-10 7 0-15,0 0 0 0,10-8 0 16,-10 8 0-16,0 0 0 16,0 0 0-16,0 0 0 0,0 0 0 15,0 0-1-15,7-10-1 16,-7 10-5-16,0 0-6 15,0 0-18-15,0 0-31 0,11-9-18 16</inkml:trace>
  <inkml:trace contextRef="#ctx0" brushRef="#br0" timeOffset="79562.7451">11729 3961 322 0,'0'0'4'0,"0"0"2"0,0 0-1 16,0 0 1-16,0 0-1 15,0 0 1-15,0 0 2 0,10-8 2 16,-1 8-4-16,9-4 0 16,2-2-1-16,8 1 0 15,2 1 1-15,3-2-2 0,1-1-1 16,0 4-2-16,-6 3 0 15,-1 3 0-15,-8 10 0 16,-6 3 0-16,-5 9 1 0,-6 6 0 16,-2 1 0-16,-2 5 0 15,-6 0 1-15,-1 5-1 16,-4-3-1-16,3-1-3 16,-5-2-11-16,0 0-62 15,8-2-2-15</inkml:trace>
  <inkml:trace contextRef="#ctx0" brushRef="#br0" timeOffset="80277.5021">4905 8558 286 0,'0'0'6'0,"0"-12"5"15,0 0 2-15,0-1 4 16,0-1 1-16,-2-1 1 15,2 3-1-15,0 0-1 16,0 12-5-16,0 0-5 0,-10 21-3 16,2 6-2-16,-2 11-2 15,-2 4 1-15,-2 7 0 16,-8 3 1-16,1 5 0 0,-4-10 1 16,2-5 0-16,4-4-1 15,-1-9 1-15,4-4-2 16,4-11 0-16,5-3 1 0,7-11-1 15,0 0 1-15,19 0 0 16,13-8 1-16,11-7 0 16,17-7 0-16,17-4-9 15,20-3-70-15,10 0-4 16</inkml:trace>
  <inkml:trace contextRef="#ctx0" brushRef="#br0" timeOffset="84635.0111">18677 7806 349 0,'0'0'6'15,"0"0"5"-15,0 0 4 16,-3-13 4-16,3 13 0 16,0 0 1-16,-2-10 1 0,2 10 0 15,0 0-5-15,0 0-5 16,0 0-8-16,8 3-3 15,4 6 0-15,3 9 0 0,12 12 0 32,1 2 0-32,4 4 0 15,3 7 0-15,-5 2 0 16,0 0 0-16,-5 1 0 0,-6 0 0 16,-14-7 0-16,-3-6 0 15,-8 1 0-15,-2-2 0 16,-8-3 0-16,-1-9 0 15,-3-3 0-15,1-4 0 16,1-8 0-16,-2-5 0 16,6-9 0-16,6-9 0 0,6-10 0 15,4-3 0-15,6-12 0 16,6 1 0-16,11-7 0 16,0-1 0-16,5 0 0 0,0 1 0 15,4 5 0-15,-1 3 0 16,-4 7 0-16,6 2 0 15,-10 4 0-15,3 8 0 0,-3 3 0 16,-9 8 0-16,2 1 0 16,-6 4 0-16,-12 4 0 15,13 0 0-15,-13 0 0 16,0 12 0-16,0-12 0 0,0 14 0 16,0-14 0-16,-4 15 0 15,4-15 0-15,-9 13 0 16,9-13 0-16,0 0 0 15,-7 9 0-15,7-9 0 16,0 0 0-16,0 0-7 16,0 0-21-16,-10 0-58 0,10 0-4 15</inkml:trace>
  <inkml:trace contextRef="#ctx0" brushRef="#br0" timeOffset="85223.0629">19351 8044 392 0,'0'0'8'0,"0"0"3"16,0 0 3-1,0 0 2-15,0-11 0 0,9 6 2 16,2 0-1-16,3-3 2 16,7 4-19-16,4 1 0 0,0-5 0 15,4 7 0-15,2 1-3 16,-3 9-60-16,-3-3-25 15,0-2-1-15</inkml:trace>
  <inkml:trace contextRef="#ctx0" brushRef="#br0" timeOffset="85394.6509">19348 8187 339 0,'0'0'8'0,"0"0"4"0,0 0 5 15,0 0 4-15,8 5 0 16,1-2 0-16,7-3 0 15,-1 0 1-15,12 0-8 16,2 0-10-16,9 0-13 16,-1 0-41-16,5-3-34 15,4-2-2-15</inkml:trace>
  <inkml:trace contextRef="#ctx0" brushRef="#br0" timeOffset="85965.5442">20524 7850 371 0,'0'0'7'15,"0"0"5"-15,13-7 1 0,-13 7 2 16,0 0 0-16,7-7 0 15,-7 7 1-15,-5 12 1 16,-10 3-6-16,-2 12-4 16,-11 2-2-16,3 9-2 0,-5 1 1 15,-4 3-4-15,1-2 0 16,1-6 0-16,0-1 0 16,0-6 0-16,-1-2 0 0,4-8 0 15,4-5 0 1,2-2 0-16,6-1 0 0,4-2 0 15,13-7 0-15,0 0 0 16,15 0 0-16,11-3 0 16,2-1 0-16,10-5 0 0,3 5 0 15,6-2 0-15,2-1 0 16,1 2 0-16,-8 2 0 16,-2 0 0-16,-3 2 0 15,-5 1 0-15,-9 0-4 0,-2 0-22 16,-7 1-58-16,-7 2-4 15</inkml:trace>
  <inkml:trace contextRef="#ctx0" brushRef="#br0" timeOffset="86230.8373">20932 8081 456 0,'0'0'4'0,"0"0"2"16,0 0 0-16,0 0 1 0,0 0 2 15,-3 9-1-15,3 4 1 16,-2 2-3-16,2 3-6 0,-2 3 0 16,2 4 0-16,0 0 0 15,0 0 0-15,0-3 0 16,4 3 0-16,-1-8 0 0,4 2-18 15,-2 10-62-15,3-17-7 16</inkml:trace>
  <inkml:trace contextRef="#ctx0" brushRef="#br0" timeOffset="86477.1807">21327 7964 441 0,'0'0'6'0,"0"0"2"0,0 0-1 15,0 0 1-15,0 0 1 16,6 5 0-16,-2 7 0 0,-2 6 1 16,1 9-6-16,-1-2-4 15,4 9 0-15,-6 1 0 16,4 2-10-16,-4-7-13 15,-4 2-60-15,4-6-3 0</inkml:trace>
  <inkml:trace contextRef="#ctx0" brushRef="#br0" timeOffset="86662.883">21208 8100 440 0,'0'0'4'0,"0"0"1"0,0 0 1 15,13-5 1-15,-1 0 0 16,9 3 0-16,8-1 1 16,8 3-1-16,5-2-4 15,8 2-9-15,-1 0-15 0,-6 2-60 16,12 1-4-16</inkml:trace>
  <inkml:trace contextRef="#ctx0" brushRef="#br0" timeOffset="87113.6115">22170 7974 443 0,'0'0'4'15,"-3"-10"2"-15,3 10 0 16,-17-12 2-16,0 2 0 0,-1 5 0 16,-5 0 1-16,-4 2 0 15,-3 3-4-15,3 11-2 16,-3 1-1-16,6 8-2 15,4-1 0-15,5 5 0 16,5 2 0-16,5 1 0 0,5-5 0 16,12 0 0-16,6-6 0 15,4-6 0-15,6-6 0 16,2-4 0-16,-1-6 0 16,1-10 0-16,0-11 0 0,-2-5 0 15,-4-14 0-15,-2-5 0 16,-2-11 0-16,-5-7 0 15,-2-6 0-15,-6 3 0 0,-2 6 0 16,-3 4 0-16,-2 12 0 16,0 10 0-16,-7 21 0 15,0 16 0-15,-6 15 0 16,6 20 0-16,-1 17 0 0,4 9 0 16,4 12 0-16,4 15 0 15,8 1 0 1,9-2 0-16,4-6 0 15,8 0 0-15,-3-14-46 16,6-7-39-16,-6-10-2 16</inkml:trace>
  <inkml:trace contextRef="#ctx0" brushRef="#br0" timeOffset="87725.7201">18723 8840 365 0,'0'0'8'0,"0"0"3"16,0 0 1-16,0 0 0 15,0 0 2-15,0 0 2 0,11 5 1 16,4-2 1-16,12-3-5 15,13 0-3-15,22-3 0 16,30-2-5-16,27-4-5 0,27 2 0 16,34-3 0-16,22 2 0 15,17 3 0-15,14-2 0 16,3 2 0-16,5 5 0 16,-4 0 0-16,-4 0 0 15,-7 3 0-15,-12-3 0 16,-12 0 0-16,-16 0 0 0,-16 0 0 15,-27-3 0-15,-24 0 0 16,-29 2 0-16,-20-2 0 16,-28-2 0-16,-14 5 0 15,-16-3 0-15,-12 3 0 0,0 0 0 16,0 0 0-16,0 0 0 16,0 0 0-16,0 0 0 15,-5-4 0-15,5 4 0 0,-10 0 0 16,10 0 0-16,-5 7-46 15,5-7-47-15</inkml:trace>
  <inkml:trace contextRef="#ctx0" brushRef="#br0" timeOffset="102127.75">19275 7293 221 0,'0'0'8'16,"0"0"2"-16,0 0 3 16,0 0 3-16,0 0 4 15,0 0 2-15,0 0 1 16,0 0 0-16,0-8-3 16,4-4-3-16,1-8-1 0,2-5-3 15,5-10-1-15,8-9-3 16,5-8 1-16,8-14-2 15,11-12 0-15,13-6 0 16,7-13-2-16,9 1-1 16,5-1-1-16,11 4-1 0,-10 3 0 15,0 13-1-15,-6 10-1 16,-13 15 0-16,-11 15 0 0,-11 10 1 16,-13 7-1-16,-8 5 1 15,-8 8 1-15,-9 7-3 16,5-10 0-16,-5 10 0 15,0 0-2-15,-9 0-5 0,9 0-13 16,-17 10-21-16,1 0-44 16,4 2-1-16</inkml:trace>
  <inkml:trace contextRef="#ctx0" brushRef="#br0" timeOffset="102725.4762">19110 7020 322 0,'0'0'7'0,"0"0"3"16,0 0 2-16,0 0 2 16,0 0 0-16,0-7 1 15,0 7-1-15,0 0 0 0,0 0-6 16,0 7-3-16,0 11-2 15,0 1-1-15,0 6-1 16,0 5 0-16,0 2 0 0,0 2 1 16,4 1 0-16,1-5-1 15,3-3-1-15,-3-2 1 16,0-7-1-16,0-6 2 16,0 1-1-16,-5-13 2 0,20 4 0 15,-8-6 0-15,3-7 1 16,6-9 0-16,7-2 1 15,4-6 0-15,9-5 0 16,1-2-1-16,3 1-1 16,2 0-1-16,-7 5 1 0,-3 4-1 15,-7 6 0-15,-8 2-1 16,-2 5-1-16,-10 8 0 16,-10 2 0-16,10 0 0 15,-10 0-1-15,0 0 0 16,0 0-4-16,8 2-6 0,-8-2-17 15,0 0-54-15,0 0-3 16</inkml:trace>
  <inkml:trace contextRef="#ctx0" brushRef="#br0" timeOffset="103411.6809">19888 5528 353 0,'0'0'7'0,"0"0"3"0,-2-9 4 16,2 9 1-1,-6-10 1-15,6 10 0 0,-5-10-1 16,5 10 1-16,0 0-5 16,2 12-2-16,11 8-4 15,4 6 0-15,4 5-2 0,4 4 1 16,4 5 0-16,6 1 0 15,-3 5 0-15,5-7-4 16,-4-4 0-16,-4-5 0 16,-3-6 0-16,-1-4 0 0,-9-5 0 15,0-8 0-15,-8-7 0 16,3-3 0-16,-5-9 0 16,-1-10 0-16,-5-10 0 15,0-10 0-15,0-8 0 0,-5-7 0 16,2-2 0-16,-1 2 0 15,-6-1 0-15,7 14 0 16,0 5 0-16,-2 11 0 0,3 14-2 16,2 14-5-16,0 0-6 15,0 20-10-15,2-5-47 16,9 12-16-16</inkml:trace>
  <inkml:trace contextRef="#ctx0" brushRef="#br0" timeOffset="104179.8661">20546 5598 330 0,'0'0'6'16,"0"0"3"-16,0-12 1 0,-6 2 3 15,0 0 0-15,-8 1 2 16,1-2 0-16,-8 2 0 16,-5 3-6-16,1 6-2 15,-2 3-2-15,1 9-1 16,4 3-1-16,5 2-1 0,4 3 0 15,11 2-1-15,2-4-1 16,12-3 1-16,5-2 0 16,4-4 0-16,0-4 0 15,7-5 1-15,-6 0-1 16,6-12 0-16,-6-1 0 0,-2-4 1 16,-2 2-1-16,-5-3 0 15,3 1 0-15,-8 5-1 16,-2 0-1-16,-6 12 0 15,0 0 0-15,9-3-1 0,-9 3-5 16,7 13-4-16,-4-6-6 16,6 0-7-16,-9-7-2 0,20 8-2 15,-10-8 3-15,3 0 4 16,-3-8 10-16,-3-2 10 16,4-2 9-16,-7-3 11 15,4-2 4-15,-8 2 3 16,2 0-1-16,-2 0-3 0,2 0-6 15,1 1-4-15,5-1-4 16,2 5-3-16,4-2-1 16,9 4-4-16,-1 5 1 15,3 0-1-15,3 3 0 0,-2 6 1 16,-1 2-1 0,-4 2 1-16,-4 2-1 0,-5 0 3 15,-7-4-2-15,-2 1 1 16,-3-9-1-16,0 13 1 15,0-13-1-15,-12 2 0 0,4-2-1 16,-2 0-4-16,0-2-5 16,10 2-6-16,-15-17-9 0,12 4-4 15,3-9-8-15,5 2 1 16,6-3 0-16,-2-1 11 16,7 2 11-16,-4-4 11 15,0 6 14-15,1 4 7 0,-4 8 7 16,-4-2 1-16,-5 10-2 15,13-2-2-15,-13 2-8 16,10 7-5-16,-3 3-3 16,1 5-2-16,-1 2-1 15,6 1 0-15,0 1-2 0,-1 1-1 16,-4-2-6 0,9-2-15-16,-1 1-56 0,2-8-2 15</inkml:trace>
  <inkml:trace contextRef="#ctx0" brushRef="#br0" timeOffset="104922.6929">21357 5187 366 0,'0'0'5'0,"-7"-3"0"16,-6 1 3-16,-2 2 0 16,-5 0 0-16,1 2 0 15,-10 6 0-15,3 2 1 16,3 1-5-16,3 5 0 0,6 1-2 15,6 1-1-15,8-3-1 16,5-3 2-16,7-3-2 16,8-1 0-16,3-8 1 15,1 0-1-15,1-8 1 16,0-4 0-16,-5-2-1 0,0 1 1 16,-7 1 0-16,-6 0-1 15,0 2 1-15,-7 10-2 16,2-13 1-16,-2 13-1 15,0 0 0-15,0 0 0 0,8 8 0 16,2-8 0-16,2 0 1 16,4 0 0-16,1-9 0 15,8-8 0-15,-3 0 1 0,-3-7 0 16,2-6 0-16,-8-4 0 16,-8-4 1-16,-5-4 0 15,0 2 0-15,-16 1 0 16,2 3 1-16,-2 7-1 0,-3 10 0 15,1 9-1-15,1 10 0 16,9 12 0-16,3 10-1 16,5 10 0-16,5 4 0 15,8 3-1-15,4 0 2 16,3-1-1-16,3-2 0 16,-4-5 0-16,1-6 0 15,-5-8 1-15,-3 0 0 0,-3-10 0 16,-9-7 1-16,11 3 0 15,-11-3 0-15,6-15 0 0,-4 0 1 16,0-2-2-16,1-3 0 16,2-1 0-16,2 0-1 15,1-1 0-15,4 5 0 0,2-1-1 16,5 0 0-16,3 9 0 16,3 1 0-16,3 5 0 15,-7 3 0-15,4 3 0 16,-4 5 0-16,-5 4 1 0,-5 6 0 15,-11-1 0-15,-2 3 0 16,-14 2 1-16,-4-1 0 16,-4-5-2-16,-6 0-3 15,0-2-4-15,-2-7-8 16,5-4-32-16,9-3-34 16,3-5-3-16</inkml:trace>
  <inkml:trace contextRef="#ctx0" brushRef="#br0" timeOffset="105108.9911">21896 4528 365 0,'0'0'6'0,"0"0"1"0,0 0 2 15,0 0 0-15,13 15 1 16,-6 5 2-16,-1 7-1 0,1 6 1 16,2 3-5-16,-1 11-2 15,5 3-2-15,3 0-6 16,0-3-9-16,7-5-23 15,9-5-43-15,-5-10-5 16</inkml:trace>
  <inkml:trace contextRef="#ctx0" brushRef="#br0" timeOffset="105411.2641">22309 4796 386 0,'0'0'4'15,"0"0"1"-15,-12 2 3 0,12-2 0 16,-12 8 1-16,12-8 0 15,-18 15 1-15,18-15 1 16,-7 15-3-16,7-15-2 16,16 7 0-16,5-7-2 0,6 0 0 15,10-10 0-15,3-5-2 16,2-3-1-16,-2-2-1 16,-5 1-1-16,-8-1-1 15,-9 8 0-15,-13 3-1 0,-5 9 0 16,-21 0 2-16,-4 16-1 15,-5 4 1-15,-2 7-1 16,2 6 0-16,3-1-1 0,8 0-1 16,6 2-5-16,9-3-7 15,8-5-19-15,13-1-46 16,1-4-2-16</inkml:trace>
  <inkml:trace contextRef="#ctx0" brushRef="#br0" timeOffset="105994.5726">20679 6007 322 0,'0'0'4'16,"-16"17"1"-16,7-7 2 16,-5 6 1-16,2-4 0 15,0 3 4-15,2-3 6 0,5-2 1 16,5-10 0-16,32-13 0 16,11-9 0-16,22-8 1 15,18-12-1-15,27-7-7 16,17-11-12-16,20-4 0 0,19-1 0 15,8 1 0-15,5-1 0 16,0 9 0-16,-12 6 0 16,-13 5 0-16,-20 9 0 0,-22 7 0 15,-26 8 0-15,-31 8 0 16,-21 11 0-16,-34 2 0 16,-16 10 0-16,-34 4-7 15,-14 12 0-15,-24 4-1 16,-18 9 2-16,-13 3 2 0,-13 10 4 15,-5-3-2-15,1 1 2 16,3 0 0-16,14-6 1 16,13-4 0-16,21-8 0 15,23-5 2-15,21-14 0 0,29-8 2 16,28-8 0 0,33-14 0-16,31-14 1 0,24-5-2 15,26-8-4-15,17-6 0 16,16 1 0-16,7-4 0 15,-9 4 0-15,-9 1 0 0,-10 16-25 16,-29-2-61-16,-23 1-5 16</inkml:trace>
  <inkml:trace contextRef="#ctx0" brushRef="#br0" timeOffset="108062.6086">22391 7193 327 0,'0'0'5'0,"-7"-12"1"16,0 2 3-16,-3-2 2 15,-6-3 2-15,-4-2 1 16,-7 0 0-16,-8-1 1 0,-4 8-4 16,-11 10-1-16,-5 7-1 15,-7 21-1-15,-8 16 1 16,-4 26-1-16,-3 16 0 0,3 24-1 16,1 13 1-16,11 10 1 15,14 14 1-15,16-3-10 16,22 2 0-16,17-14 0 15,28-11 0-15,18-20 0 0,22-11 0 16,6-22 0-16,14-18 0 16,4-17 0-16,5-21 0 15,4-12 0-15,-4-20 0 16,-2-14 0-16,-7-19 0 16,-8-13 0-16,-8-16 0 15,-12-12 0-15,-10-18 0 0,-12-12 0 16,-15-10 0-16,-20-9 0 15,-10-1 0-15,-18 5 0 16,-17 13 0-16,-16 15 0 16,-20 22 0-16,-12 23 0 0,-9 30 0 15,-11 31 0-15,-9 27 0 16,6 35 0-16,-4 32 0 0,8 26-10 16,20 31-73-16,15 17-2 15</inkml:trace>
  <inkml:trace contextRef="#ctx0" brushRef="#br0" timeOffset="113274.4883">18392 8593 271 0,'0'0'7'0,"0"0"3"15,0-7 2-15,0 7 1 16,0 0 1-16,0-10-2 16,0 10 0-16,0 0 2 0,-4 10-4 15,0 5-5-15,1 4-1 16,1 10-1-16,-1 3 1 15,3 4 1-15,3 3 0 0,4 2-1 16,8-5 1-16,2 2-1 16,7-6 0-16,7-7 0 15,4-4-1-15,4-3 0 16,9-4 0-16,2-8-1 16,2 0 0-16,2-5-1 15,1-1 1-15,3 0-1 0,-4-1 0 16,-2-5-1-16,-4 0 0 15,2-2 1-15,-8-5-1 16,-1 2 1-16,2-1-1 0,-2-2 0 16,5-1 0-16,-4 0 0 15,8 0 0-15,0 3 0 16,2 3 0-16,3-5-1 16,2 10 1-16,0-4 0 15,6 8 0-15,-4 0 0 16,3 0 0-16,0 8 0 0,3 1 1 15,-1 6-1-15,1-2 0 16,-5 7 0-16,-3-1 0 16,-5 3 0-16,-2 1-1 0,-8 2 1 15,-7-3 0-15,-7 3 0 16,-9-1-1-16,-4-1-1 16,-8-1 2-16,1 1-2 0,-6-4 1 15,-2-2 0-15,0-2 0 16,0-1 0-16,0-5 1 15,0-9 2-15,-2 10 0 16,2-10 0-16,0 0 0 0,0-10 0 16,0 1 1-16,2-9-1 15,6 0 0-15,2-4-2 16,3-3 1-16,6 1-1 16,9-7 1-16,1 4-1 15,13-3 0-15,8 3-1 0,5-3 1 16,2 6 0-16,8 0 0 15,2 1 1-15,5 2 0 16,0 7 0-16,2 7 1 16,2-1-1-16,-2 6 0 0,-2 2 0 15,3 0 1-15,-4 5-2 16,0 4 1-16,-2 2-1 0,3-2 0 16,-4 1 0-16,-2 3 1 15,4-3-1-15,-3-1 1 16,0-1-1-16,-2-3 1 15,-1 0 0-15,-1-5-1 16,-1 0 1-16,-6 0-1 0,4-5 1 16,3-2 0-16,-1 0-1 15,2-6 1-15,3 0-1 16,-5-5 1-16,1-1 0 16,-4-6 0-16,-4-2-1 15,-11-5 2-15,2 0 0 0,-12-3 0 16,-6-2 2-1,-6 2 1-15,-2 6 0 0,-10 0 0 16,0 5 1-16,-5 4-2 16,-5 4 0-16,2 5-8 0,-2-1-11 15,0 12-67-15,0 0-3 16</inkml:trace>
  <inkml:trace contextRef="#ctx0" brushRef="#br1" timeOffset="121158.922">15798 10335 361 0,'0'0'8'0,"0"0"3"16,0-7 4-16,0 7 1 15,0-14 1-15,4 5 1 0,-4 9 1 16,19-15 0-16,-9 12-6 15,4 1-5-15,6 2-2 16,3 5-6-16,2 5 0 16,-3 8 0-16,0 2 0 0,-1 2 0 15,-5 4 0-15,-3 5 0 16,-8-4 0-16,-5 5 0 16,-5-3 0-16,-8 1 0 0,-8-2 0 15,-2-4 0-15,-4 1 0 16,-1-8 0-16,1-2 0 15,1-4 0-15,6-9 0 16,6-2 0-16,4-2 0 16,6-9 0-16,4-8 0 15,7-7 0-15,11-3 0 0,3-8 0 16,14-3 0-16,1-2 0 16,3 0 0-16,1 0 0 15,0 5 0-15,-5 4 0 16,-5 9 0-16,-12 4 0 15,-2 6 0-15,-6 6 0 0,-10 8 0 16,0 0 0-16,2 12 0 16,-4 6 0-16,-5 6 0 15,-1 3 0-15,0 5 0 0,1 3 0 16,5 0 0-16,-2-2 0 16,8-4 0-16,2-4 0 15,10-11 0-15,3 4 0 0,2-8 0 16,4 0 0-16,0-5 0 15,0-5 0-15,-1 0 0 16,-2 0 0-16,-4 0 0 16,-2 0 0-16,-4 0 0 0,-4 0 0 15,-8 0 0-15,10-10-90 16,-10 10-1-16</inkml:trace>
  <inkml:trace contextRef="#ctx0" brushRef="#br1" timeOffset="121659.5758">16609 10367 448 0,'0'0'7'16,"0"0"2"-16,-10-7 1 0,10 7 2 15,0 0-1-15,0 0 0 16,-5-13-8-16,5 13-3 16,18-4 0-16,-2-4 0 15,11 5 0-15,1-1-9 0,7-10-64 16,-3 14-16-16</inkml:trace>
  <inkml:trace contextRef="#ctx0" brushRef="#br1" timeOffset="121803.8382">16587 10510 365 0,'0'0'8'16,"0"0"3"-16,0 9 1 16,0-9 2-16,2 6 1 15,10 2 0-15,2-6 0 16,12 6-4-16,2-8-13 0,11-10-59 16,3 8-19-16</inkml:trace>
  <inkml:trace contextRef="#ctx0" brushRef="#br1" timeOffset="122241.277">17246 10287 453 0,'0'0'5'0,"0"0"2"0,2-6 2 15,-2 6 0-15,7-13 1 16,-7 13-1-16,20-10 0 16,-8 10-9-16,6 0 0 0,2 10 0 15,5 4 0-15,-3 9 0 16,3 4 0-16,-4 1 0 15,2 6 0-15,-5-1 0 0,-6-4 0 16,-5-2 0-16,-4-2 0 16,-6-8 0-16,-4-2 0 15,-7-7 0-15,-6-3 0 16,-1-5 0-16,2-7 0 0,0-11 0 16,5-5 0-16,7-8 0 15,7-4 0-15,18-7 0 16,14-5 0-16,9 2 0 15,15 1 0-15,6 7 0 16,1 21-75-16,11-11-14 16</inkml:trace>
  <inkml:trace contextRef="#ctx0" brushRef="#br1" timeOffset="123136.5111">18255 10219 388 0,'0'0'6'0,"0"0"4"15,0-15 2-15,0 4 2 0,0 4 0 16,-8-3 1-16,0 0 0 16,-6 3 1-16,-6 5-6 15,-6 4-4-15,-3 10-3 16,-1 7-1-16,-2 10-2 0,2 0 0 16,2 10 0-16,9 2 0 15,8-2 0-15,11-2 0 16,9 1 0-16,16-9 0 15,9-5 0-15,15-4-2 0,5-10-11 16,9 0-8-16,2-10-25 16,-2-2-41-16,4-9-1 15</inkml:trace>
  <inkml:trace contextRef="#ctx0" brushRef="#br1" timeOffset="123406.57">18643 10310 385 0,'0'0'4'0,"0"0"2"15,-18-5 1-15,3 2 1 16,-2 3 2-16,-4 0 0 15,-4 3 1-15,1 4-1 16,-1 6-2-16,5 2-1 16,3 2-2-16,7 3 0 0,10 0 0 15,4 0 0-15,17-2-1 16,6-6 0-16,5-3 0 16,10-4 0-16,3-2-1 0,-5-3 0 15,2-10 0-15,-9-2-3 16,-6-6 0-16,-10-2 0 15,-10 1 0-15,-7-4 0 16,-9 4 0-16,-8 1 0 0,-8 0-6 16,-2 11-3-16,-6 0-7 15,8 7-16-15,3 9-42 16,2 1-13-16</inkml:trace>
  <inkml:trace contextRef="#ctx0" brushRef="#br1" timeOffset="123754.7349">19035 10256 392 0,'0'0'4'0,"0"0"2"15,-3-10 1-15,3 10 0 0,-17-10 1 16,-4 5-1-16,-1 2 0 16,-5 3 1-16,0 0-5 0,0 6-3 15,0 6 0-15,4 0-1 16,6 3 0-16,7 5 1 15,10-1 0-15,2 1 1 16,18 3 0-16,0-4 1 16,10 1 0-16,2-3-1 0,-2 1 0 15,3-5-1-15,-6 1 0 16,-8-4-2-16,-1 0 1 16,-18-10 0-16,7 14 1 0,-7-14-1 15,-22 15 1-15,2-10 1 16,-5 0-1-16,-4 1-2 15,-4-2-3-15,6-1-7 16,-3-3-17-16,10 0-30 16,20 0-20-16,0 0-6 15</inkml:trace>
  <inkml:trace contextRef="#ctx0" brushRef="#br1" timeOffset="124158.1287">19415 10164 423 0,'0'0'6'0,"0"0"4"15,0 0 1-15,0 0 1 16,0 0-1-16,0 0 0 16,0 0 1-16,-14 7-1 0,-4 12-7 15,0 5-4-15,1 5 0 16,0 6 0-16,5-1 0 16,4 4 0-16,8-2 0 15,12-4 0-15,9-6 0 16,0-4 0-16,10-7 0 15,4-10 0-15,-1-5 0 16,-2-5 0-16,3-15 0 0,-2-2 0 16,-8-13 0-16,-3-7 0 15,-7-2 0-15,-11-6 0 16,-4 1 0-16,-7 1 0 0,-11 4 0 16,-9 11 0-16,-3 4 0 15,-5 14 0-15,1 10 0 16,2 5 0-16,4 15 0 0,4 7 0 15,13 8 0-15,9 5 0 16,7 1 0-16,20 2 0 16,10-3 0-16,12-4 0 0,13-11-6 15,9 8-27-15,1-19-52 16,2-1-2-16</inkml:trace>
  <inkml:trace contextRef="#ctx0" brushRef="#br1" timeOffset="126675.4599">15957 11226 341 0,'0'0'8'15,"0"0"4"-15,0 0 3 0,0 0 4 16,-9-9 0-16,9 9 1 16,0 0-1-16,-8-8 0 15,8 8-8-15,0 0-3 16,-13 5-3-16,11 4-3 0,2 4-1 15,0 5-1-15,2 0 1 16,8 2 2-16,5-1-1 16,8-2 1-16,5-2 0 15,1-5-3-15,8-5 0 16,-3-3 0-16,2-2 0 0,-4-7 0 16,-5-6 0-16,-6-4 0 15,-4-2 0-15,-9-4 0 16,-1 3 0-16,-5 2 0 15,-2 4 0-15,0 2 0 16,-2 4 0-16,2 8 0 16,0 0 0-16,-7 14 0 0,7 6 0 15,0 9 0-15,2 3 0 16,8 7 0-16,-3 1 0 0,6 2 0 16,-3 1 0-16,-3-4 0 15,-2 0 0-15,-5-4 0 16,-4-5 0-16,-12-3 0 0,-9-1 0 15,-9-2 0-15,-12-4 0 16,0-6 0-16,-9-1 0 16,2-4 0-16,-2-5 0 0,11-4 0 15,2 0 0-15,13-4-5 16,8-8-22-16,8-5-57 16,17-2-4-16</inkml:trace>
  <inkml:trace contextRef="#ctx0" brushRef="#br1" timeOffset="126871.5778">16791 11286 467 0,'0'0'5'0,"0"0"3"16,0 0 1-16,0 0 0 15,0 0-1-15,7 0-3 16,-7 0-5-16,22 3 0 15,-9-3 0-15,7 3-10 0,-3 1-75 16,12-2-4-16</inkml:trace>
  <inkml:trace contextRef="#ctx0" brushRef="#br1" timeOffset="127023.8348">16793 11451 387 0,'0'0'6'0,"0"0"3"16,0 0 2-16,0 0 2 15,0 11 1-15,0-11 1 16,19 6-1-16,4-5-2 16,2-1-13-16,14-12-52 0,7 9-27 15,0-1-3-15</inkml:trace>
  <inkml:trace contextRef="#ctx0" brushRef="#br1" timeOffset="127402.5102">17228 11214 511 0,'0'0'0'16,"0"0"0"-16,0 0 0 16,0 0 0-16,0 0 0 15,9 5 0-15,4 2 0 0,4 3 0 16,6 3 0-16,7 4 0 15,0 6 0-15,-2 3 0 16,6 5 0-16,-7-1 0 16,-4 4 0-16,-11-8 0 15,-8 6 0-15,-4-8 0 0,-4-2 0 16,-6-7 0-16,-6-5 0 16,2-10 0-16,1 0 0 15,-1-8 0-15,4-12 0 0,4-4 0 16,6-9 0-16,8-4 0 15,7-2 0-15,10-1 0 16,7 0 0-16,8 3 0 0,0 5 0 16,7-8-61-16,-8 26-31 15,2 4 2-15</inkml:trace>
  <inkml:trace contextRef="#ctx0" brushRef="#br1" timeOffset="127804.9332">18301 11209 455 0,'0'0'4'0,"-9"-15"1"16,1 3 1-16,-5-1 0 15,1-1 2-15,-6-2-1 16,-1 4 0-16,-2-3 0 0,1 10-4 15,-1 5 0-15,6 5-3 16,0 8 0-16,11 7 0 16,-2 3 0-16,6 3 0 0,10 3 0 15,7 3 0-15,13-1 0 16,2-2 0-16,3 2 0 16,3-9 0-16,-6 3 0 15,-2-8 0-15,-5 0 0 16,-6-5 0-16,-15 0 0 0,-4-12 0 15,-11 17 0-15,-14-13 0 16,-7-2 0-16,-8 1 0 16,-7-3 0-16,-5 0 0 15,2-3 0-15,3 1 0 16,9-6 0-16,9 6-17 0,4-6-32 16,15-2-37-16,10 2 0 15</inkml:trace>
  <inkml:trace contextRef="#ctx0" brushRef="#br1" timeOffset="127988.7477">18560 11234 475 0,'0'0'3'0,"0"0"1"16,0 0 1-16,0 0 0 16,0 12 1-16,-4 2 0 15,1 2-1-15,1 4-3 16,2 5-2-16,0 0-3 15,2 5-16-15,3 4-46 16,5-9-20-16</inkml:trace>
  <inkml:trace contextRef="#ctx0" brushRef="#br1" timeOffset="128343.2639">18786 11234 409 0,'0'0'8'0,"0"0"3"16,0-8 1-16,0 8-1 15,0 0 1-15,0 0-1 0,0 0 1 16,0 5 0-16,2 13-8 16,4-1-3-16,-3 6-1 15,4 1 1-15,0-2-1 16,0 1 1-16,4-5-1 0,-4-4 0 16,0-7 1-16,-7-7 0 15,13 3 0-15,-3-7 2 16,0-12-3-16,5 0 0 15,2-8 0-15,1 2 0 0,1-4 0 16,0 0 0 0,5 3 0-16,-7 6 0 15,-2 8 0-15,0 1-2 0,-2 8 1 16,-6 5 0-16,3 10 0 16,-5 2 1-16,2 3 0 0,1 6-3 15,-1-3-2-15,3 0-6 16,2 3-27-16,16-5-45 15,-15-6-1-15</inkml:trace>
  <inkml:trace contextRef="#ctx0" brushRef="#br1" timeOffset="128775.8247">19485 11076 446 0,'0'0'4'0,"0"0"1"16,-9-11 1-16,9 11 1 15,-15-4 0-15,2 4 0 16,-4 10 1-16,-4 4 1 16,-1 11-4-16,3 4-1 0,-2 7-1 15,4 8-3-15,7-2 0 16,5 1 0-16,5-4 0 16,5-4 0-16,9-3 0 0,7-7 0 15,4-10 0-15,4-8 0 16,1-7 0-16,5-3 0 15,-4-15 0-15,0-3 0 16,-3-11 0-16,-6-5 0 0,-5-5 0 16,-6-8 0-16,-7-2 0 15,-4 1 0-15,-10 5 0 16,-5 5 0-16,-7 7 0 16,-4 7 0-16,-1 13 0 0,-2 14 0 15,0 3 0-15,1 13 0 16,5 9 0-16,8 3 0 15,8 7 0-15,7-1 0 16,8 1 0-16,14 0 0 16,10-6 0-16,8-4 0 0,12-6 0 15,0-3-77-15,6-12-11 16</inkml:trace>
  <inkml:trace contextRef="#ctx0" brushRef="#br1" timeOffset="130458.3994">15120 12189 348 0,'0'0'1'0,"-21"-4"-1"16,6 4 1-16,-1 0 0 16,-5 0-1-16,5 0 1 15,-6 0-1-15,6 4 0 16,8-1 1-16,8-3 3 0,18 16 1 15,24-11 2-15,30 0 0 16,33-5 2-16,33 0 1 16,44-10 2-16,35-3-1 15,34-10 1-15,33 4-1 16,25-5 0-16,14 4 0 0,18-3 0 16,3 8-1-16,4 3-2 15,-3 0-1-15,-2 4-2 0,-7-2 0 16,-8 0-3-16,-12 1-2 15,-18-1 0-15,-12-3 0 16,-27-2 0-16,-21 0 0 16,-29 2 0-16,-38 2 0 15,-36-4 0-15,-31 5 0 0,-32 0 0 16,-32 1 0-16,-28-4 0 16,-21 3 0-16,-26 2 0 15,-18 1-4-15,-13-5-52 16,-19 6-32-16,-23-6-1 0</inkml:trace>
  <inkml:trace contextRef="#ctx0" brushRef="#br1" timeOffset="131203.378">14935 9832 215 0,'0'0'7'16,"-12"-5"5"-16,3 5 3 16,-2-2-2-16,1-1 0 0,10 3 4 15,-9 0 1-15,14 3 3 16,24 2-6-16,29 0-2 0,24 2-1 15,36-5 3-15,36-2-2 16,39 0 0-16,35-7-2 16,33-3-3-16,27-5-1 0,26-3-1 15,8 1-2-15,17 0 0 16,-1 0-2-16,3 2 0 16,-8-5 0-16,-2 6 1 15,-9-2-1-15,-8-1 0 16,-15 0 1-16,-16-1-1 15,-17 2 1-15,-15-7 0 0,-24 2 1 16,-22 2 0-16,-21 2 0 16,-33 2 0-16,-26 0 0 15,-28 1 0-15,-27 3 0 16,-21 5-1-16,-19 2 1 0,-15-1-4 16,-15 5 0-16,0 0 0 15,-11 8 0-15,-5-1 0 16,-7 6 0-16,-4 6 0 0,-3 4 0 15,-5 8 0-15,-2 15 0 16,-2 8 0-16,4 16 0 16,3 17 0-16,-2 19 0 0,5 23 0 15,4 19 0-15,3 20 0 16,6 16 0-16,7 12 0 16,4 10 0-16,5 2 0 15,-2-11-17-15,-21-2-66 16,16-8-2-16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14:43.67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2832 3889 260 0,'0'0'7'0,"-2"-8"3"16,2 8 2-16,-11-17 3 16,6 10 3-16,-2-4 1 0,-3 2-1 15,0-1 2-15,-2 3-5 16,-2 1-5-16,0 6-3 15,-1 0-3-15,-2 8-2 16,-3 4-2-16,-5 3 0 16,1 5 0-16,-6 3 0 0,0 3 1 15,-2 2-1-15,-4 5 1 16,4 1-1-16,-5 0 1 16,2 4-1-16,-2 1 1 15,5 0 0-15,-6 2-1 16,5-2 1-16,-2 2-1 0,8 0 1 15,0 1-1-15,0 0 1 16,2 5 0-16,3-2 0 0,-1 4 1 16,-2 3 0-16,1 3 0 15,1 2 1-15,3-3-1 16,-1 6 0-16,3-4 0 16,0 7 0-16,6-6 0 0,0 2-1 15,1 1 0-15,5-4-1 16,3 4 0-16,0 0 2 15,1-3 0-15,2 2 0 16,0-2 1-16,0-1-1 16,0 4 0-16,2-5 1 15,1 2 0-15,-3-3-1 0,2 1-1 16,3 2 1-16,-3-6-1 16,3 2 0-16,1-2 1 15,-1-1-1-15,2 0 1 0,0 0 0 16,0-1 0-16,2-2 0 15,-2 3 1-15,4-3 0 16,-1 0 0-16,3-2 0 0,-3 2 0 16,1-1-1-16,1-3 1 15,1-6-1-15,-2 2 0 16,2-1 0-16,2-6-2 16,-3-2 0-16,6 2 0 0,1-5 0 15,1 0 0-15,1-4 0 16,1-1 0-16,2 0 0 15,-1-2 0-15,4-3 0 16,-2-2 0-16,3 0 0 16,-1-4 0-16,-3 1 0 0,4-5 0 15,-1 0 0-15,1-1 0 16,2-5 0-16,-1 2 0 16,1-3 0-16,2 0 0 15,1-3 0-15,-1-4 0 16,0 0 0-16,3 0 0 0,1-4 0 15,1-1 0-15,-3-1 0 16,1-1 0-16,0-1 0 0,3 0 0 16,-6-2 0-16,3-1 0 15,-3-4 0-15,-2 0 0 16,2-1 0-16,-5-2 0 16,3-1 0-16,-2-2 0 0,2-1 0 15,-3 2 0-15,-1-3 0 16,1 2 0-16,1 1 0 15,2-5 0-15,-2 1 0 16,-6 0 0-16,6-4 0 16,-7 0 0-16,2 1 0 0,0-3 0 15,-3-1 0-15,-6 1 0 16,2-2 0-16,-2-1 0 16,1-5 0-16,-6 3 0 15,1 0 0-15,1-2 0 16,-2-1 0-16,-3-2 0 0,1 5 0 15,-2-5 0-15,1 0 0 16,-4 0 0-16,0-5 0 0,-2 2 0 16,3-4 0-16,-3-3 0 15,0-1 0-15,0 2 0 16,-3-4 0-16,3 1 0 16,-2 2 0-16,0 1 0 0,2 0 0 15,-3 3 0-15,0 5 0 16,0 3 0-16,1 1 0 15,-5-1 0-15,-3 3 0 16,0-5 0-16,0 0 0 0,-2 2 0 16,-2-5 0-16,3 4 0 15,-5-1 0-15,2-3 0 16,-1 6 0-16,-2 1 0 16,-1-1 0-16,1 6 0 15,-5-2 0-15,-1 4 0 0,4-1 0 16,-4-1 0-16,0 6 0 15,0-2 0-15,5 2 0 16,-5-1 0-16,3 3 0 0,-2 1 0 16,-3 4 0-16,0-3 0 15,0 4 0-15,-5 4 0 16,-3-3 0-16,-1 9 0 16,-5-1 0-16,1 6 0 0,-7-4 0 15,-2 8 0-15,-2 0 0 16,-2 5 0-16,1 0 0 15,-3 7 0-15,2 4 0 16,4 1 0-16,-1 5 0 16,14 0 0-16,2 5 0 0,10 1 0 15,4 2 0-15,24-13-64 16,8 13-28-16</inkml:trace>
  <inkml:trace contextRef="#ctx0" brushRef="#br0" timeOffset="2281.185">11008 4207 297 0,'0'0'6'0,"-3"-11"3"16,3 11 4-16,-4-16 1 0,-1 2 1 15,-6-1 3-15,4 1 1 16,-3-3 0-16,0 6-6 0,0 2-3 16,-2-2-3-16,2 10-1 15,-3-2-3-15,3 3 0 16,-2 3-1-16,-3 4-1 16,-2 5 0-16,0 1 0 0,-3 4 0 15,-3 5 1-15,0-1 0 16,2 3 0-16,-2 0 0 15,3 3 0-15,-2 2 0 16,2-2 0-16,2 1 0 16,1 3-1-16,2-1 0 15,0-1 0-15,1 1 0 0,6-3 0 16,-3-4 0-16,5 4 0 16,-2-3 0-16,1 1 1 15,2 0 0-15,-3 5 1 16,0-2 0-16,1 6 1 0,0-2-1 15,0 2 0-15,-2 2-1 16,2-4 1-16,0-1-1 16,2 4 0-16,0-3-2 0,2 3 0 15,-2-4 0-15,0 7 0 16,1-1 0-16,-1 0 0 16,0 4 0-16,0-2 0 0,-1 3 0 15,2-2 0-15,-1 3 0 16,2-7 0-16,-2 3 0 15,3-1 0-15,2-1 0 16,-2 3 0-16,-1-5 0 16,3 1 0-16,0-1 0 15,0 1 0-15,0 3 0 16,0-6 0-16,-3 5 0 0,3-1 0 16,0-2 0-16,0 3 0 15,-3-2 0-15,3 2 0 16,0-6 0-16,0 0 0 0,0 0 0 15,0 0 0-15,6 1 0 16,-6-1 0-16,5-2 0 16,-3-1 0-16,3 4 0 0,-2-3 0 15,-1 2 0-15,1-3 0 16,-1-2 0-16,0 1 0 16,4-1 0-16,-1 0 0 0,-3-5 0 15,6-2 0-15,-1 3 0 16,0-6 0-16,1 0 0 15,-1-2 0-15,1 3 0 16,2-4 0-16,0 7 0 0,-1-7 0 16,2 1 0-16,1 2 0 15,0-2 0-15,0-1 0 16,1 0 0-16,0-2 0 16,-1-2 0-16,-1-1 0 15,8 1 0-15,-5 0 0 16,4 0 0-16,2-1 0 0,2-3 0 15,1 2 0-15,2-2 0 16,2 3 0-16,1-4 0 0,2 2 0 16,-1 1 0-16,1-4 0 15,3 1 0-15,-1 3 0 16,0-6 0-16,0 1 0 16,-2-3 0-16,2 0 0 0,1-3 0 15,-1-7 0-15,0 1 0 16,3-6 0-16,-3-1 0 15,4-2 0-15,-4-3 0 16,3-1 0-16,-1 2 0 16,-1-7 0-16,-1 4 0 0,0-7 0 15,0 6 0-15,1-3 0 16,-1-4 0-16,-2 2 0 16,2-5 0-16,-2-2 0 15,0 2 0-15,-3 0 0 16,3-4 0-16,-3 1 0 0,1-3 0 15,-1 1 0-15,1-3 0 16,-6 1 0-16,2-5 0 0,-4-1 0 16,0-3 0-16,-5-4 0 15,1 0 0-15,-4-9 0 16,-3 6 0-16,0 0 0 16,-5-2 0-16,1 2 0 0,-5 3 0 15,0-1 0-15,0-2 0 16,0 3 0-16,-2-11 0 15,-1-2 0-15,3-5 0 16,0 6 0-16,0-11 0 16,-2 8 0-16,2 1 0 0,-5 4 0 15,-1 4 0-15,-1 7 0 16,2 0 0-16,-7 4 0 16,-1 1 0-16,-2 2 0 15,-2-4 0-15,0 5 0 16,-5-2 0-16,1 5 0 0,-4 0 0 15,4 7 0-15,-4 3 0 16,0 4 0-16,-1 8 0 0,1 0 0 16,-2 7 0-16,3-3 0 15,-6 7 0-15,3-1 0 16,-2 4 0-16,-2-4 0 16,1 4 0-16,-5 0 0 0,3-2 0 15,-6 1 0-15,1 0 0 16,-2 0 0-16,-2-1 0 15,-3 3 0-15,2 3 0 16,2-5 0-16,-3 4 0 0,7 0 0 16,1 1 0-16,8 2 0 15,4 0 0-15,5 0 0 16,6 5 0-16,7 5 0 16,5-10 0-16,3 19-62 15,19-4-33-15</inkml:trace>
  <inkml:trace contextRef="#ctx0" brushRef="#br0" timeOffset="9530.7043">12106 4263 302 0,'0'0'6'0,"0"0"2"16,0 0 4-16,0 0 2 15,0 0 2-15,-7 0 2 16,7 0 1-16,0 0-1 16,0 0-4-16,0 0-2 15,0 0-2-15,0-10 0 0,5 0-2 16,15-7 1-16,10-2-1 15,7-8 0-15,18-10 1 16,14-3-1-16,11-11-6 16,14-2-2-16,8-11 0 0,15 4 0 15,10-8 0-15,3 2 0 16,-4-1 0-16,1 2 0 16,-8 1 0-16,-3 4 0 0,-8 8 0 15,-16 8 0-15,-12 7 0 16,-16 6 0-16,-16 9 0 15,-9 5 0-15,-14 5 0 0,-10 5 0 16,-15 7 0-16,15-8 0 16,-15 8 0-16,0 0 0 15,-8 5 0-15,1 2 0 16,0 3 0-16,-3 7 0 16,-8 8-46-16,-2-2-44 15,-2 2-3-15</inkml:trace>
  <inkml:trace contextRef="#ctx0" brushRef="#br0" timeOffset="10079.2788">12308 3926 377 0,'0'0'8'0,"0"0"2"16,0-17 2-16,0 7 3 15,0-2 1-15,3 0 0 16,-1-4 1-16,0 3-1 0,-2 4-5 15,0 9-5-15,0 0-1 16,3 9-3-16,-3 14-2 16,-5 7 0-16,0 6 0 15,-4 2 0-15,-7 9 0 0,4-4 0 16,-8-3 0-16,0-4 0 16,0-4 0-16,0-7 0 15,2-8 0-15,3-4 0 0,4-4 0 16,0-3 0-16,11-6 0 15,0 0 0-15,0 0 0 16,11 0 0-16,8-6 0 16,6-1 0-16,10-3 0 15,5 1 0-15,7-1 0 0,3 0 0 16,-1 1 0-16,-2 3 0 16,-2 1 0-16,-7-1 0 15,-6 6 0-15,-10 0 0 16,-2 6 0-16,-8 2 0 15,-8 2 0-15,0 4-19 0,-6-2-67 16,2 3-3-16</inkml:trace>
  <inkml:trace contextRef="#ctx0" brushRef="#br0" timeOffset="10864.5959">11930 5970 321 0,'0'0'7'0,"0"0"3"16,0 8 3-16,0-8 1 16,0 0 0-16,0 12 3 15,0-12 1-15,0 10 3 0,0-10-6 16,20-3-2-16,3-7 0 16,11-7-1-16,16-16 1 15,17-4-3-15,16-12-10 16,18-8 0-16,19-8 0 15,13-6 0-15,16-1 0 0,10-5 0 16,11 6 0-16,3-1 0 16,7-1 0-16,-11 7 0 15,0 1 0-15,-7 7 0 16,-13 7 0-16,-10 2 0 0,-17 9 0 16,-20 8 0-16,-22 10 0 15,-18 2 0-15,-16 7 0 16,-18 6 0-16,-13 2 0 15,-15 5 0-15,0 0 0 16,-13 0 0-16,-4 5 0 0,-3-3 0 16,-2 8 0-16,-6-2 0 15,3-11-75-15,-1 12-17 0</inkml:trace>
  <inkml:trace contextRef="#ctx0" brushRef="#br0" timeOffset="11485.6464">12246 5598 392 0,'0'0'5'15,"0"0"2"-15,0-10 2 16,0 10 0-16,0 0 1 0,0 0 0 15,0 0 1-15,-13 12 0 16,6 11-3-16,-5 3-2 16,-4 7-2-16,0 2 0 15,-2 5-1-15,-5-1 1 16,6-4 0-16,-3-3 0 16,1-7 0-16,3-3 0 0,4-9-2 15,2-1-2-15,10-12 0 16,0 0 0-16,0 0 0 15,22-3 0-15,8-9 0 16,10-3 0-16,12-2 0 0,10-2 0 16,11-1 0-16,4-4 0 15,0 8 0-15,-5 1 0 0,-5 7 0 16,-8 4 0-16,-11 1 0 16,-8 3 0-16,-13 0 0 15,-7 3 0-15,-5-1 0 16,-8 3 0-16,-7-5 0 0,10 3 0 15,-10-3 0-15,0 0 0 16,0 0 0-16,0 0 0 16,0 0 0-16,0 0 0 15,-10-6-72-15,12-3-19 16</inkml:trace>
  <inkml:trace contextRef="#ctx0" brushRef="#br0" timeOffset="14264.8652">14580 2383 165 0,'0'0'6'16,"0"0"1"-16,0 0 1 0,0 0-1 15,0 0-10-15,0 0-6 16,0 0-15-16,0 0-24 16,0 0-7-16</inkml:trace>
  <inkml:trace contextRef="#ctx0" brushRef="#br0" timeOffset="18937.1814">14195 2854 345 0,'0'0'7'15,"0"0"4"-15,0 0 2 0,0 0 3 16,0 0-1-16,0-12 1 15,1 4 1-15,13-7 1 16,10-8-6-16,8-4-2 16,16-4-3-16,7-7-1 15,7-7-1-15,8 4-1 0,-1-2-1 16,-4 9-1-16,-8 4-1 16,-11 4-1-16,-12 9-1 15,-9 10-5-15,-16 7-7 16,-7 7-16-16,-9 13-34 0,-13 0-21 15,-4 6-4-15</inkml:trace>
  <inkml:trace contextRef="#ctx0" brushRef="#br0" timeOffset="19243.3597">14473 2694 304 0,'0'0'5'0,"0"0"4"0,7 3 5 15,-7-3 1-15,13 12 4 0,-1-1 3 16,4 1 0-16,3 6 1 15,4 1-4-15,6 6-4 16,4 5-4-16,4 0-3 16,1-1-3-16,-1-2-1 0,-2 3-2 15,-6 0 0-15,-6-6-1 16,-9 2 0-16,-5-2 2 0,-9 1-1 16,-9 0 1-16,-12-3-1 15,-9-2-2-15,-9-2 0 16,-4-1 0-16,-7-3 0 15,-5-8 0-15,2-2 0 0,3-4 0 16,7 0 0-16,7 0 0 16,6 0-6-16,18-2-19 15,12 2-59-15,0-12-3 16</inkml:trace>
  <inkml:trace contextRef="#ctx0" brushRef="#br0" timeOffset="19576.8643">14921 2893 446 0,'0'0'3'15,"0"0"1"-15,0 0 1 0,-7-3-1 16,7 3 0-16,-11 6 0 16,1 0 0-16,6 8 1 0,1 0-3 15,3 4-1-15,5 1-1 16,9-4 2-16,4 3 0 15,5-6 0-15,7-7 1 16,2-2-1-16,3-3 1 0,-3-14 0 16,-2 0 0-16,-5-5 2 15,-5-4-1-15,-10-5-4 16,-6 2 0-16,-4-1 0 16,-12 0 0-16,-8 4 0 15,-3 2 0-15,-7 12 0 16,0 1 0-16,3 8 0 15,0 8-3-15,5 9-21 0,0 13-49 16,12-10-13-16</inkml:trace>
  <inkml:trace contextRef="#ctx0" brushRef="#br0" timeOffset="19794.4198">15318 2688 438 0,'0'0'4'15,"0"0"3"-15,0 0 1 16,0 0 0-16,-4 0 2 16,4 0-1-16,-5 9 0 0,2 6 1 15,1 0-5-15,2 8-2 16,2 1-3-16,2 0 0 16,4 3-4-16,4-1-12 15,1 4-47-15,2-15-22 16,5-3-2-16</inkml:trace>
  <inkml:trace contextRef="#ctx0" brushRef="#br0" timeOffset="20384.2322">15498 2638 427 0,'0'0'5'0,"0"0"2"16,0 0 1-16,0 0 0 16,-8 0 0-16,8 0 0 15,0 20 1-15,0-5-1 16,0 4-3-16,8 4-3 0,4 0-1 15,1 1 0-15,1-5 0 16,0-2 1-16,2-3-1 16,-2-7 0-16,2-7 0 15,-3-7 0-15,-2-7-1 0,5-3 1 16,-6-5 0-16,-1 1-2 16,2-5 1-16,-4 3 0 15,-2 4-2-15,0 7 1 16,-3 5 0-16,-2 7 0 15,0 0-1-15,13 12 2 0,-8 0-1 16,2 1 0-16,5 1 2 16,1-4-1-16,2-2 1 15,0-8 0-15,4-11 0 0,-2-6 0 16,3-7-1-16,-2-9 1 16,-5-4-1-16,-4-7 0 15,-3 0 0-15,-6-2 0 16,-3 8 0-16,-4 1 0 0,-2 11 0 15,0 6-1-15,0 13 0 16,9 7 1-16,-9 12-1 16,13 10 1-16,5 5 0 15,5 9 0-15,2 0-1 0,5 7-2 16,1-6-4-16,2-1-7 16,-4-4-3-16,-2-3-7 15,-6-12-3-15,-7-7 1 16,-5-10 3-16,0 0 9 15,-2-5 8-15,-10-10 9 16,1 3 6-16,-1-1 8 0,2 2 4 16,5 2-1-16,5 9-4 15,10-20-3-15,7 8-5 16,15 2-10-16,6 15-61 0,13-17-12 16</inkml:trace>
  <inkml:trace contextRef="#ctx0" brushRef="#br0" timeOffset="20970.8586">15079 3747 447 0,'0'0'2'0,"0"0"2"0,-4-12 0 16,4 12 0-16,-20-10-1 15,4 10 1-15,-4 0-1 16,-4 10 0-16,-3 8-2 16,-2 4-2-16,1 8-1 15,3 2 1-15,5-2 0 0,10 2 0 16,10-3 1-16,8-2 1 15,14-1 0-15,15-7 1 16,5 1-1-16,12-8 1 16,4 3 0-16,4 1-1 0,-7-4 0 15,-5-2 0-15,-14 2 0 16,-6 0 0-16,-17 1 1 0,-13 4-1 16,-13 0 0-16,-18 1 1 15,-6 0-1-15,-13 1 0 16,-5-2-1-16,-3-2-3 15,7-5-3-15,6-5-12 16,8-5-13-16,12-15-22 0,15-7-16 16,15-10-7-16</inkml:trace>
  <inkml:trace contextRef="#ctx0" brushRef="#br0" timeOffset="21645.8828">15224 3914 287 0,'0'0'14'0,"15"-10"3"16,-2 5 3-16,3 1 0 15,5 4 3-15,0 0 1 16,5 7 1-16,2 5-1 0,-2 12-11 15,-3 9-5-15,-1 9-1 16,3 4-2-16,1 7-2 16,-2 6-1-16,1 1 0 0,-3 2-1 15,1 2 0-15,-9-4 0 16,-3-6 0-16,-9-4 0 16,-4-8 0-16,-9-7 1 0,-8-13-1 15,-5-7 1-15,-4-15-2 16,-5-7 2-16,1-19-1 15,0-13 0-15,2-15-1 16,7-14 2-16,0-9-2 0,12-9 0 16,2-3 0-16,9 0 0 15,13 7 0-15,2 5 0 16,10 13 0-16,0 11 0 16,5 17 0-16,2 11 0 15,-2 15 0-15,1 10-3 16,-2 7 1-16,-8 13-1 0,-1 10-3 15,-9-1-1-15,-4 3-5 16,-5 1-6-16,1-3-9 16,-3-11-5-16,3-4-3 0,-3-15 4 15,20 3 3-15,-6-13 5 16,6-10 10-16,5-3 13 16,1-8 14-16,-5 1 9 0,-5-3 4 15,-4 7 0-15,-8 1 1 16,-4 5-6-16,-7 9-5 15,-5 4-6-15,-3 7-3 0,-2 6-6 16,1 3-1-16,2 4-1 16,7 7-1-16,3-3 0 15,8-3 1-15,5 2 0 16,12-7 0-16,0-2 1 16,3-7 1-16,6 0-1 15,3-9 1-15,-7-4 0 16,1 1 0-16,-4-5 0 15,-9 5 1-15,-2 0-1 0,-4 1-1 16,-8 11 0-16,0 0-1 16,0 0 1-16,0 0-1 15,7 15-1-15,-2-2-2 0,2 1-5 16,7 4-11-16,-2-1-36 16,8-9-25-16,5-7-4 0</inkml:trace>
  <inkml:trace contextRef="#ctx0" brushRef="#br0" timeOffset="21831.934">16278 3527 448 0,'0'0'1'0,"0"0"1"0,-13 3 1 15,1 4 0-15,-1 5-1 16,-1 6 1-16,-2-1 0 16,4 11-1-16,0-2 0 15,8 4-2-15,4 1-4 16,9-5-4-16,8-4-6 15,11-6-8-15,1-6-33 0,14-10-24 16,6-10-6-16</inkml:trace>
  <inkml:trace contextRef="#ctx0" brushRef="#br0" timeOffset="22109.0696">16665 3491 401 0,'0'0'6'0,"0"0"1"0,0 0 1 16,-14 0 2-16,4 1-1 15,-3 7-1-15,0 5 0 16,1 1-1-16,0 1-4 0,8 6-2 15,1 0-1-15,3 1-1 16,10-4 1-16,8-5 2 16,3-4 0-16,11-9 0 15,6 0 0-15,0-12 0 0,3-4 2 16,2-6 0-16,-6 3 0 16,-7-3 0-16,-5 1 0 15,-10 9 0-15,-15 12-1 16,0 0 0-16,0 0-3 15,0 5 1-15,0 10-2 16,0 6-1-16,4-4-1 0,14 5-6 16,7-7-18-16,12-3-55 15,13-7-4-15</inkml:trace>
  <inkml:trace contextRef="#ctx0" brushRef="#br0" timeOffset="23599.9266">870 3795 390 0,'0'-12'5'0,"0"0"3"16,0-4 2-16,-6 3 0 16,-2-4 1-16,-8 10 0 0,-6 2 0 15,-8 5 1-15,-7 28-6 16,-5 11-3-16,-3 12-1 15,0 14-1-15,3 2-1 0,7 5 0 16,5-2 0-16,18-6 1 16,12-12-1-16,10-7 0 15,17-15 2-15,13-13-1 16,17-10 0-16,7-10 1 16,9-14 0-16,4-5 0 0,-2-6 1 15,-4-1-2 1,-6 0 0-16,-15 6 0 0,-11-3-2 15,-12 13-1-15,-11 3-3 16,-16 10-4-16,0 0-12 16,-16-3-32-16,2 3-32 15,-3 7-4-15</inkml:trace>
  <inkml:trace contextRef="#ctx0" brushRef="#br0" timeOffset="23986.1053">1442 3814 417 0,'0'0'3'0,"-2"-7"2"16,-11 5 0-16,-4-1 1 15,-3 3 0-15,-8 3 0 16,-4 6 0-16,0 7 0 0,-3 5-3 15,3 8-2-15,9 0-2 16,9 0 0-16,7 1 1 16,7-2-1-16,8-8 1 15,13-6-1-15,6-6 1 0,3-7 0 16,5-2 1-16,-2-9-1 16,-4-5 1-16,1-5 0 15,-3-2 0-15,-9 1 1 16,-3 5-1-16,-3-2 0 0,-8 4-1 15,2 4 0-15,-6 10-2 16,4-8-2-16,-4 8-5 16,0 0-8-16,18 5-15 0,-6 5-38 15,-1-10-13-15</inkml:trace>
  <inkml:trace contextRef="#ctx0" brushRef="#br0" timeOffset="25446.9541">1571 3800 397 0,'0'0'5'0,"0"0"2"15,-9-12 1-15,9 12 1 0,-14-15 0 16,12 5 1-16,0 0-1 16,2-1 1-16,4 2-5 15,12 1-2-15,4 4-2 16,8 4 0-16,-2 0-1 0,6 4 0 16,-2 6 1-16,0 2-1 15,-3 4 0-15,-7 1 0 16,-4 1 0-16,-6-2 0 15,-8-3 0-15,-2-3 0 0,0-10 0 16,-7 12 0-16,-4-12 0 16,1-4 0-16,-1-11 0 15,-2-5 0-15,5-7-1 0,4-9 0 16,-1-5 0-16,5-9 1 16,0-2-1-16,0-6 1 15,0 4 1 1,0 8 0-16,0 3 2 0,0 9 0 15,-6 9-2-15,1 10 1 16,5 15 0-16,-5 8-1 0,8 11 0 16,10 9-1-16,4 4-1 15,5 3 0-15,6 2 0 16,2 0 0-16,4-2-1 0,1-8-1 16,0-5-3-16,-8-5-1 15,0-6-3-15,-6-7-2 16,-5-4-1-16,-5-3 0 0,-6-6 2 15,-5-6 1-15,0-4 3 16,-3-1 4-16,-1-3 5 16,-2 3 3-16,-1 2 2 15,4 2 0-15,0 6-1 0,3 10 1 16,0-8-2-16,0 8-1 16,0 0-2-16,8 11 0 15,3-4-1-15,-2 5 0 16,3-5 1-16,6 1 0 15,-3-3 1-15,7-5 0 16,3-5 0-16,0-3 0 0,0-7 1 16,-1-4-1-16,-1-1 1 15,-3-1-1-15,-6 4-1 16,-6 1 0-16,-8 1-1 0,0 15 0 16,-10-10-1-16,-2 10 0 15,-4 5-2-15,5 4 0 16,-2 9 1-16,6-6-1 0,4 2 1 15,3 3 0-15,7-8 0 16,9-4 1-16,6-5 0 16,5-5 1-16,0-10 0 15,6-5 0-15,2-7-1 16,0-5 1-16,0 0 0 0,-7-8 0 16,-2 2 0-16,-12 4 1 15,-6 4-1-15,-5 3 0 16,-3 10 1-16,-11 2-2 15,-5 12 1-15,-4 6-1 16,-4 7-1-16,11 5 0 0,-3 2 0 16,7 2 0-16,6 4 0 15,3 0 0-15,12-4 0 16,6-4-1-16,5-3 1 0,3-1-1 16,-1-2 0-16,2-2 0 15,-4-2 0-15,-6 1 1 16,-6 0-1-16,-11-6 2 0,7 14 0 15,-7-14 0-15,-10 10 0 16,0-8 1-16,0-2-1 16,1 0 1-16,-2-5-2 15,6-5 1-15,5-5-2 16,0-5 0-16,11-7-1 16,5 0 0-16,2-8 1 0,4 1-1 15,1 2 0-15,-1-2 2 16,-1 5 1-16,-2 7 0 15,-9 5 1-15,0 4 1 16,-10 13-2-16,0 0 1 0,6 0 0 16,-2 13-1-16,-4-1 1 15,4 3-1-15,2-1 0 16,0 1 1-16,3-4 0 16,2-1-1-16,5-8 1 0,2-2 0 15,-2-6 0-15,3-6 0 16,0-2 0-16,-4-3 0 0,0-3 0 15,2-3-1-15,-4 3 1 16,-5 1-1-16,-1 3-1 16,-2 7 0-16,-5 9 0 15,0 0 0-15,9-5 0 16,-9 5 0-16,13 12 0 0,-3 1 0 16,0-4 1-16,3 2 1 15,-5-5 0-15,9-2 1 16,-5-4 0-16,-1 0 0 15,3-10 1-15,0-5-1 0,2-5 1 16,-2 0 0 0,4-5-1-16,-4 1 0 0,2-2 0 15,1 5-1-15,-2 3-1 16,-3 3 1-16,1 9 0 16,-1 1-1-16,1 5 0 0,0 9 1 15,6-4 0-15,0 0 1 16,9-3-2-16,9-2-2 15,6 0-13-15,-1 0-64 0,10-15-1 16</inkml:trace>
  <inkml:trace contextRef="#ctx0" brushRef="#br0" timeOffset="34594.7602">4487 8814 174 0,'0'0'6'0,"0"0"4"0,-12 0 4 15,12 0 3-15,0 0 3 16,0 0 3-16,-13 0 1 16,13 0 0-16,0 0-3 15,0 0-4-15,0 0-2 16,0 0-1-16,0 0-2 0,0 0-3 15,6-10-1-15,-6 10 0 16,14-19-1-16,-4 4 1 16,5-8-1-16,0-2 0 15,5-9 0-15,6-5 1 0,3-4 0 16,1-5-1-16,2-3-1 16,3-2 0-16,2 2-1 15,3-2 0-15,0 4-1 16,-2 8-2-16,0-3 0 0,3 10 0 15,-9 8-1-15,-2 0 0 16,-5 8 1-16,-6 4-2 16,-4 1 0-16,-4 9 0 0,-2-2 0 15,-9 6 0-15,10-4 0 16,-10 4 0-16,0 0 0 16,0 0 0-16,0 0 0 15,0 0 0-15,0 0 0 0,0 0 0 16,-5 7 0-16,5-7-6 15,-15 15-6-15,8-5-9 16,-9 2-26-16,4 1-39 16,0-1-3-16</inkml:trace>
  <inkml:trace contextRef="#ctx0" brushRef="#br0" timeOffset="35263.6313">4510 8519 384 0,'0'0'3'0,"0"0"4"15,0 0 2-15,-3-11 0 16,3 11 2-16,0 0 1 0,-7-9 0 16,7 9-2-16,0 0-3 15,0 0-3-15,-11 2-3 16,11 11-1-16,0 4 0 0,3 3-2 15,-3 5 0-15,0 0 2 16,0 5 1-16,0 2 0 16,0-2 0-16,-5-3 0 0,0-5-1 15,-2 1 1-15,0-9 0 16,1 1 0-16,4-5-1 16,2-10 1-16,-5 12-1 15,5-12 0-15,0 0 1 16,0 0 1-16,0 0 1 15,13 0 0-15,1-5 0 16,4-2 0-16,0-5 1 0,8-1-1 16,4 1 1-16,0-6-2 15,0 4 0-15,0 1 0 16,-3-2-1-16,1 3 0 16,-8 5-1-16,-3 0 1 0,-4-1-1 15,-4 5 0-15,-9 3 0 16,15-5 1-16,-15 5-1 0,0 0 0 15,0 0 2-15,0 0-2 16,0 0 0-16,0 0 0 16,0 0 0-16,0 0 0 15,0 0 0-15,0 0 0 0,0 0-7 16,0 0-15-16,0 0-62 16,0 0-5-16</inkml:trace>
  <inkml:trace contextRef="#ctx0" brushRef="#br0" timeOffset="35881.3994">5248 7670 377 0,'0'0'6'0,"0"0"1"15,0 0 2-15,0 0 0 16,0 0-1-16,0 0-2 0,0 0 2 16,0 0 0-16,0 0-5 15,8 16-3-15,6 1 0 0,2 1-1 16,5 7 1-16,2 2 2 15,4-2-1-15,1 1 0 16,-1-2 0-16,-2-7 0 16,-1-3 0-16,-3-1 0 15,-6-3 1-15,-3-5 2 16,-2-2 1-16,-10-3-1 0,5-11 0 16,-5-3 0-16,0-6-1 15,-3-5 1-15,-2-9-1 16,1-6-2-16,-4 1 0 0,1-2 1 15,-1 4-1-15,3 5 1 16,-2 5-1-16,2 7 0 16,3 8-4-16,2 12-1 15,0 0-2-15,0 0-6 16,7 5-12-16,7-3-49 0,4 18-13 16</inkml:trace>
  <inkml:trace contextRef="#ctx0" brushRef="#br0" timeOffset="36208.9436">5827 7613 347 0,'0'0'4'0,"0"0"1"0,-10-14 2 16,3 10 2-16,-8-1-2 16,-5 0 2-16,-2 5-1 15,-1 0-1-15,-7 0-3 16,9 10-2-16,-2 2-2 15,5 6-1-15,4 0-1 16,9 1 1-16,5 1 0 16,2 0 0-16,8-7 0 0,8 1 2 15,1-7 0-15,4-4 0 16,4-3 2-16,-4-3-1 16,-2-4 1-16,0-7 0 0,-1 2-1 15,-8-2-1-15,-4 2-1 16,2 2-3-16,-6-3-5 0,-4 13-9 15,5-14-15-15,-5 14-16 16,0 0-23-16,10-12-12 16</inkml:trace>
  <inkml:trace contextRef="#ctx0" brushRef="#br0" timeOffset="36510.1971">5900 7540 348 0,'0'0'5'0,"0"0"1"0,0 0 4 16,0-9-1-16,0 9 1 15,0 0-1-15,2-12 0 16,-2 12 0-16,17-13-4 0,-4 8-2 16,4 3-3-16,3 2 1 15,3 0-1-15,-1 0 0 16,0 4-1-16,0 1 1 16,-4 6-1-16,-3-6 1 15,-6-1 1-15,-9-4 1 0,11 11 1 16,-11-11 0-16,0 0 0 15,0 0 1-15,-5-3 0 16,5 3 0-16,-18-15-1 0,11 5-2 16,0 0-4-16,3 2-5 15,0-4-10-15,4-1-30 16,13 3-30-16,-4 1-6 0</inkml:trace>
  <inkml:trace contextRef="#ctx0" brushRef="#br0" timeOffset="37243.0018">6263 7402 202 0,'0'0'5'0,"0"0"3"0,0 0 2 15,0 0 0-15,-8 9 1 0,8-9 1 16,0 10 0-16,0-10 1 16,3 8-4-16,-3-8-1 15,9 6-1-15,-9-6 1 0,17 0 1 16,-6-6-1-16,1-3 0 15,1-4 0-15,6-3-1 16,-8-4 1-16,3 3 0 0,-9 3-1 16,0-1 1-16,-4 5-2 15,-1 0-1-15,0 10-3 16,-8-8-1-16,8 8-1 16,-15 3-3-16,13 8 0 0,-1-2-2 15,3 3 1-15,0 1 0 16,5-1 2-16,7-2 0 15,-1-3 2-15,8-2 0 16,1-5 2-16,1-8 0 16,2-3 1-16,0-7-1 0,0-4 1 15,-9-5 1-15,2-3-1 16,-7-5 0-16,-6 3 0 16,-3-5 0-16,-8 2 0 15,-5 3 0-15,-1 5 0 0,-4 4 0 16,4 6-3-16,-2 5-1 15,7 10 1-15,9 2-1 16,-10 14-1-16,10 6 0 0,7 2 0 16,5 8-1-16,6 0 3 15,0-1 0-15,4 2 0 16,0-5 1-16,1-3-1 16,-6-3 1-16,-2-9 1 0,-5 3 2 15,-10-14 1-15,15 10 0 16,-15-10-1-16,0-10 1 15,0-4 1-15,-7 3-1 16,6-7-1-16,-1-1-2 16,-1-1 0-16,3-5-2 0,0 5 0 15,5 2-1 1,3 6-1-16,2 0 0 0,2 7 0 16,1 2-1-16,5 3 1 15,1 6 0-15,-5 6 0 0,2 0 1 16,-9 3 0-16,0 2 1 15,-3 4-1-15,-4-5 1 16,-11 0 0-16,1 1-3 0,-6-5-6 16,-3-2-7-16,-3-3-17 15,8-5-29-15,-4-2-18 16</inkml:trace>
  <inkml:trace contextRef="#ctx0" brushRef="#br0" timeOffset="37607.1158">6809 6892 271 0,'0'0'4'0,"3"15"2"15,2-6-1-15,-3 9 1 0,5 1 0 16,1 6 0-16,4 0 0 16,1 3 1-16,4-5-3 15,1-3-1-15,4-2 0 16,5-11 0-16,-2-3 1 0,3-4 0 15,-8-8 0-15,4-5 0 16,-6-7 1-16,-4-2-1 16,-6 2 0-16,-5-1 2 0,-3 3-1 15,0 2-1-15,-7 7-2 16,-4 3 0-16,4 6-1 16,-3 8 0-16,2 2-2 0,3 7-1 15,3 1 1-15,2-1 0 16,0 3 0-16,7-3 1 15,6-2 1-15,4-5 0 16,5-3 1-16,6-7-1 16,9 3-11-16,5-3-58 0,6 0-4 15</inkml:trace>
  <inkml:trace contextRef="#ctx0" brushRef="#br0" timeOffset="38193.0674">7157 8720 342 0,'0'0'7'16,"0"0"2"-16,0 0 2 16,-2-8 1-16,2-4 3 15,7-3 1-15,8-9 2 16,10-9 2-16,12-9-4 0,11-5-3 15,11-10 0-15,16-3-2 16,12-4-3-16,0 2-8 16,5 2 0-16,2 6 0 15,-4 4 0-15,-11 6 0 16,-4 14 0-16,-18 0 0 0,-10 13 0 16,-10 2 0-16,-12 8 0 15,-7 4 0-15,-18 3 0 16,0 0 0-16,-10 14-2 0,-10 0-23 15,-10 0-61-15,3 9-3 16</inkml:trace>
  <inkml:trace contextRef="#ctx0" brushRef="#br0" timeOffset="38656.5015">7076 8480 360 0,'0'0'8'0,"0"0"1"16,0 0 3-16,-11 0 0 0,11 0-1 15,0 0 0-15,0 0 1 16,-2 9-1-16,2 1-6 15,2 5-3-15,3 2-1 0,1 3-1 16,-4 3 1-16,0 1 0 16,1 1-1-16,-3-3 2 15,0-2-1-15,-5-3 0 0,-1-4 0 16,1-1 0-16,5-12 0 16,-4 13-1-16,4-13 0 15,0 0 0-15,0 0 0 16,0 0 2-16,9 0 0 0,7-3 0 15,4-4 0-15,4-1 0 16,8-1 1-16,1-2-1 16,7 2-1-16,-3 1 0 15,-2 6-1-15,-3 0-1 16,-2 2-1-16,-5 0-2 16,-3 4-4-16,-5 1-11 15,1-5-43-15,-3 5-20 0</inkml:trace>
  <inkml:trace contextRef="#ctx0" brushRef="#br0" timeOffset="39295.142">8749 7999 487 0,'0'0'1'0,"0"0"0"0,0 0 1 0,0 0 0 16,0-8 0-16,0-4 0 15,-4-7-1-15,-3-9 1 16,0-5-1-16,-3-9-1 0,0-8 0 16,0-1 0-16,-2 1-1 15,1 6 1-15,2 2 0 16,4 12-1-16,0 7-1 16,5 23-2-16,0 0-4 15,17 3-7-15,-2 14-14 0,5 11-56 16,14 4-1-16</inkml:trace>
  <inkml:trace contextRef="#ctx0" brushRef="#br0" timeOffset="40736.4638">9139 7758 337 0,'0'0'4'0,"0"0"2"16,-13-2 1-16,3-1 1 15,-5 2 2-15,-7 1-1 16,-5 0 2-16,-1 0-1 0,-4 6-3 15,0 4-3-15,4 3-2 16,3 4-1-16,10-2 0 16,5 0-1-16,8 2 0 0,4-2 1 15,14-3-1-15,3-5 1 16,6-4 0-16,5-3 0 16,2 0 0-16,-2-7-1 15,-3-3 1-15,1-2-1 16,-8-3 1-16,-5 1 0 0,-6 0 0 15,-3 2 0-15,-4 0 1 16,-2-1-1-16,-2 4 0 16,-4 1 0-16,6 8 0 15,-7-15-2-15,7 15 1 16,0 0-1-16,0 0 0 16,0 0 1-16,10-5-1 0,0 5 0 15,5 3 1-15,2 4 0 16,3 0 0-16,2-2 1 0,1 5-2 15,-3 0 1-15,-1 0-1 16,-4 0 0-16,0-5 2 16,-4-1-1-16,-11-4 1 0,0 0-1 15,0 0 2-15,0 0-1 16,-13-4 1-16,3-6 0 16,-4-2-1-16,6-1 1 15,-3-2-2-15,7 1 0 0,2-4-2 16,2 0-2-16,6-2-3 15,5 7-3-15,4-5-1 16,2 6-2-16,6 1-1 16,-3 5 0-16,1 0 3 15,-3 4 3-15,-3 2 3 16,-2 2 5-16,-4 6 3 0,1-1 2 16,-2 4 2-16,-3-2 0 15,-3 1 2-15,1 2-2 16,-1 0-1-16,1-2-2 0,-1 3-2 15,3-2-1-15,-5-11-1 16,9 9-1-16,2-6-1 16,4-3-1-16,2-3-1 0,0-5 1 15,1-4 1-15,2-3 0 16,-2-2 0-16,-4-3 2 16,-4-2 2-16,0 4 2 15,-5-2 2-15,-2 5 0 0,-3 3-1 16,-3 2 0-16,3 10-1 15,-13-4-1-15,6 4-1 16,-2 2-2-16,3 7-2 16,-1 3 0-16,3-1 0 15,4 4 1-15,0-3 0 16,7 3 1-16,3-7 0 0,2-1 0 16,5-5 2-16,0-2-1 15,3-6 1-15,-2-2 0 16,-1-4 0-16,3-4 0 0,-8 1 0 15,-1 1 0-15,-1 1 0 16,-8 4-2-16,-2 9-1 16,2-8-1-16,-2 8 0 0,-4 0-1 15,-1 10-1-15,1-1 0 16,4 2 0-16,0-4 1 16,0-7 0-16,13 14 1 15,3-11 1-15,1-3 1 0,3-7 1 16,-1-9 1-16,6 2 1 15,-5-8 0-15,-3-2 1 16,-4-7 0-16,-3-1 0 16,-8-3 1-16,-2-1-2 15,-7-4 1-15,-3 2-1 16,-5-2 1-16,-2 7 0 0,-1 0 2 16,6 9-3-16,-2 1 0 15,8 8-1-15,-1 5-1 16,7 10 0-16,0 0-1 0,-2 15-1 15,4 4 0-15,5 11-1 16,5 1 0-16,1 3 3 16,6 8-1-16,2-2 1 0,1-3-1 15,3-3-1-15,-5-3 0 16,-3-9 0-16,-2-3 1 16,-2-7 0-16,-6-4 0 0,-7-8 1 15,0 0 0-15,0 0 1 16,0-10 1-16,-2-2 0 15,-3-3-1-15,0 1 0 16,3-6-1-16,2 3 0 16,0-1 0-16,4 3-1 0,4 3-1 15,7 2 0-15,-4 4-1 16,7 6 0-16,0 3 0 16,-4 7 0-16,2 2-1 15,-7 6-1-15,-1 2 1 16,-5 2 0-16,-3-3 0 0,-8 4 1 15,-2-5-1-15,-8-2 1 16,-2-3-3-16,1-5-2 16,-2-4-6-16,5-4-16 0,-2 0-35 15,6-7-13-15</inkml:trace>
  <inkml:trace contextRef="#ctx0" brushRef="#br0" timeOffset="41098.6208">10108 7144 371 0,'0'0'1'0,"0"0"2"16,0 0 1-16,2 12 2 16,6 1-1-16,-1 7 0 15,3 0 0-15,3 5 1 0,1 1-2 16,4 5-2-16,-1-7-3 16,1-4-1-16,0-3 0 15,-1-7-1-15,0-5 0 16,3-5 0-16,-2 0 1 0,-4-10 0 15,-2-5 2-15,1 1 0 16,-8-3 1-16,1-1 1 16,-6 0 0-16,0 8-1 15,-6 1 0-15,-1 9 0 0,-4 0-1 16,0 9 2-16,5 4-2 16,1 4 0-16,1 3-1 15,4-3 2-15,0 3 0 16,9-8-1-16,8 3 2 15,7-8-1-15,1-4 1 0,14-3-2 16,-2-3-4-16,7-4-22 16,7-2-46-16,-11-4-4 15</inkml:trace>
  <inkml:trace contextRef="#ctx0" brushRef="#br0" timeOffset="41708.966">8411 7714 348 0,'0'0'7'0,"0"0"4"0,-11-8 3 16,11 8 2-16,0 0-1 16,-10-10 0-16,10 10 1 15,0 7 1-15,5 5-5 0,11 9-5 16,3 7-2-16,6 1 0 16,7 6 0-16,3 2 0 15,2-3-1-15,1-1-1 16,1-4-1-16,-4-4 0 15,-3 0-2-15,-2-10-2 0,-5 0-3 16,-5-3-3-16,-5-1-2 16,-6-7-2-16,-9-4-9 15,0 0-3-15,0 0-1 16,0 0 1-16,-9 0 5 0,-1-4 7 16,0-4 5-16,0 1 6 15,0-1 10-15,10 8 3 16,-9-13 2-16,9 13 0 15,0 0-4-15,0 0-21 0,0 0-60 16,0 0-4-16</inkml:trace>
  <inkml:trace contextRef="#ctx0" brushRef="#br0" timeOffset="57393.628">11520 7890 366 0,'0'0'6'16,"0"0"3"-16,0 0 3 16,0-11 0-16,0 11 1 0,0-9 2 15,0 9 0-15,20-17 1 16,-3 9-5-16,8 3-3 16,-1 1-2-16,6 4-2 0,8 0 0 15,-6 7-2-15,3 10 1 16,-5 8 0-1,-10 4-1-15,-5 4 0 0,-10 3 0 16,-5 4-2-16,-15 1 0 16,-13-5 0-16,-1-4 0 15,-11 1 0-15,3-9 0 16,-1-5 0-16,8-5 0 0,4-4 0 16,3-8 0-16,10-2 0 15,3-8 0-15,10-7 0 16,8-9 0-16,10-6 0 15,9-5 0-15,4-6 0 0,12-4 0 16,4 0 0-16,0 3 0 16,1 4 0-16,-6 6 0 15,-4 9 0-15,-13 5 0 16,-4 5 0-16,-5 12 0 16,-9 2 0-16,-2 14 0 0,-3 5 0 15,-2 5 0-15,0 4 0 16,0 4 0-16,-2 3 0 15,2-1 0-15,2-4 0 0,3-2 0 16,6-7 0-16,1-2 0 16,8-8 0-16,2-2 0 15,3-4 0-15,2-4 0 16,-2-4 0-16,5-14-61 0,0 9-27 16,-7-8-1-16</inkml:trace>
  <inkml:trace contextRef="#ctx0" brushRef="#br0" timeOffset="57838.6818">11729 7449 385 0,'0'0'5'0,"0"0"3"15,0 0 1-15,0 0 1 16,-13-5 1-16,13 5 0 16,-10-2 0-16,10 2-1 15,-7 0-4-15,7 0-2 0,0 0-3 16,0 0 0-16,0 7 0 15,0-7 0-15,15 7 1 16,-3-5 0-16,3-2 0 16,3 0 1-16,-4 0 0 0,4-4 0 15,-3-1 0-15,-2-5 0 16,-6 3 0-16,-7 7-1 0,5-17 0 16,-5 17-1-16,-12-11 0 15,-4 9-2-15,-5-1 1 16,3 3-2-16,-3 3 0 15,2 4-2-15,-1 1-5 0,12 7-30 16,4-3-46-16,4 0 1 16</inkml:trace>
  <inkml:trace contextRef="#ctx0" brushRef="#br0" timeOffset="58788.3057">12582 7857 362 0,'0'0'8'0,"0"0"1"0,0 0 3 16,0 0-1-16,0 0 1 15,0-12 0-15,0 12 0 0,20-12 0 16,-1-1-6-16,6 6-3 16,7-6-5-16,5 11-20 0,11-3-57 15,-13 2-2-15</inkml:trace>
  <inkml:trace contextRef="#ctx0" brushRef="#br0" timeOffset="58941.5659">12554 8014 403 0,'0'0'2'0,"0"0"0"16,0 0 2-16,0 0 2 15,12 0 0-15,8 0 1 0,10-6 1 16,7-2-3-1,9-3-8-15,11-11-59 0,5 9-15 16</inkml:trace>
  <inkml:trace contextRef="#ctx0" brushRef="#br0" timeOffset="59542.3058">13852 7374 397 0,'0'0'4'0,"0"0"2"16,0 0 3-16,-13-12 0 0,6 7 0 16,-8 0 1-16,-5 3 0 15,-5 2-1-15,-3 0-3 0,-2 7-3 16,1 6-1-16,-1 3-2 16,3 7-1-16,5 0 1 15,9 1-1-15,6-2 1 0,4 1-1 16,8-5 2-16,8-4-1 15,11-8 1-15,1-5 0 16,10-2 0-16,3-13 1 16,-1-8 0-16,0-6 0 15,0-11 0-15,-7-6-1 0,-5-11 1 16,-7-6 0-16,-6-8 0 16,-7-6-1-16,-5-1 1 15,-7 5 0-15,-9 3 0 16,-1 9 1-16,-3 11 0 15,-3 9 0-15,9 15-1 16,-4 15 1-16,3 10-3 0,6 20 0 16,1 15 0-16,8 12 0 15,0 15 0-15,8 7 0 0,1 5 0 16,9 6 0-16,4-3 0 16,6-6 0-16,2-3-7 15,-3-14-16-15,-9-4-62 16,12-11-2-16</inkml:trace>
  <inkml:trace contextRef="#ctx0" brushRef="#br0" timeOffset="60088.2309">14183 7250 425 0,'0'0'5'16,"0"0"3"-16,0 0 0 15,-3-10 1-15,3 10 0 16,0-9 1-16,0 9 0 0,15-18 1 16,0 14-6-16,7-2-1 15,2 6-2-15,4 0-1 16,-3 6-1-16,3 9 1 15,-7-1-1-15,-3 8 0 0,-10 0 1 16,-6 3-1-16,-2-1 0 16,-10-3 0-16,-4-3 2 15,-4-2-2-15,0 0 0 16,1-9 0-16,0-1 0 0,1-6 0 16,6-4 0-16,6-5 0 15,4-7 0-15,2-6 0 16,10 0 0-16,6-9 0 15,4-2 0-15,4 1 0 16,-4 5 0-16,-2 1 0 0,0 4 0 16,-6 7 0-16,-6 5 0 15,-8 10 0-15,5 6 0 16,-5 8 0-16,0 3 0 0,-5 7 0 16,5-3 0-16,0 7 0 15,0 1 0-15,8-1 0 16,1-3 0-16,9-3 0 0,-1-5-3 15,10 3-8-15,-5-6-33 16,6-5-41-16,-3-5-1 16</inkml:trace>
  <inkml:trace contextRef="#ctx0" brushRef="#br0" timeOffset="60534.3313">13312 7863 368 0,'0'0'6'0,"0"0"1"16,0 0 3-16,0 0-1 15,0 0 1-15,0 0 2 0,12 2 4 16,6-2-1-16,17 0-3 16,10-5-1-16,16 1-1 15,14-2 1-15,17-1-1 16,13 0-6-16,9-4-4 0,0 4 0 16,6-1 0-16,-3 4 0 15,-7-2 0-15,-9 6 0 16,-6-2 0-16,-11 2 0 15,-14 0 0-15,-15 0 0 16,-12 0 0-16,-13 0 0 16,-7 0 0-16,-11 0 0 0,-12 0 0 15,0 0 0-15,0 0 0 16,0 0 0-16,-12-3 0 0,0 3 0 16,-6 0-15-16,-19 0-74 15,15 3-3-15</inkml:trace>
  <inkml:trace contextRef="#ctx0" brushRef="#br0" timeOffset="61185.4478">13723 8454 412 0,'0'0'5'0,"0"0"3"16,0-7 0-16,0 7 2 15,-6-12 1-15,-1 1 1 16,0 4-1-16,-6-3 0 0,-3 3-4 16,-3 0-3-16,-2 7-1 15,-2 0-1-15,-5 0-2 16,1 10 1-16,-3 4-1 16,5 4 0-16,2 4-1 15,7 3 0-15,4 0 0 0,6-1 0 16,6 2 0-16,6-7 0 15,10-4 1-15,7-5-1 16,7-8 2-16,2-2-1 16,3-7 0-16,-1-11 2 0,1-2-1 15,-3-12 1-15,-2-2-1 16,-7-11 0-16,-5-7-1 16,-9-7 1-16,1-3-1 15,-8-4-1-15,-2 6 1 0,-5 2 1 16,1 12 1-16,-3 5 0 15,-1 12-2-15,3 12 0 16,5 17 0-16,0 0 0 0,-8 12 0 16,8 15 0-16,8 9 0 15,0 7 0-15,1 7 0 16,6 7 0-16,0 1 0 16,3-5 0-16,1-2 0 15,1-7 0-15,1-8 0 0,0-3-38 16,-3-8-47-16,1-6-4 15</inkml:trace>
  <inkml:trace contextRef="#ctx0" brushRef="#br0" timeOffset="61487.5883">14210 8081 418 0,'0'0'4'16,"0"0"2"-16,0 0 1 15,0 0 1-15,0 7 3 16,-6 3 0-16,4 10 2 0,-4 2 0 16,2 10-3-16,-3 4 0 15,2 5-10-15,-3 3 0 16,1 1 0-16,2-2 0 16,0-4 0-16,5-5 0 15,3-1 0-15,6-9 0 16,4-4 0-16,3-5 0 0,4-7 0 15,10-4 0-15,-1-4 0 16,1-4 0-16,-1-5 0 16,-5-8 0-16,4 3-8 15,-13-3-79-15,-3-6-2 0</inkml:trace>
  <inkml:trace contextRef="#ctx0" brushRef="#br0" timeOffset="61672.7941">14158 8323 415 0,'0'0'4'16,"0"0"2"-16,0 0 1 16,0 0 2-16,0 0 3 15,0 0 1-15,9 0 1 0,12-3 0 16,7 1-4-16,6-3-3 16,2 3-7-16,4-6 0 15,3 8-2-15,24-4-82 16,-32-4-3-16</inkml:trace>
  <inkml:trace contextRef="#ctx0" brushRef="#br0" timeOffset="70680.9306">15172 7660 383 0,'0'0'5'0,"0"0"2"0,0 0 1 16,0 0 1-16,0 0 0 15,0 0 1-15,0 0 1 16,0 0 0-16,10 0-3 0,5 0-3 16,5 0 0-16,7 0-1 15,6-3-1-15,8 3-6 16,-3-5-23-16,-4 5-55 0,2 0-2 15</inkml:trace>
  <inkml:trace contextRef="#ctx0" brushRef="#br0" timeOffset="70884.943">15162 7838 345 0,'0'0'9'0,"0"0"5"16,0 0 2-16,12 2 1 15,3-2 1-15,6 0 1 0,5 0-1 16,10-2 1-16,1 0-9 16,4-4-4-16,7 1-3 15,-1 4-7-15,-4-8-16 16,-19 9-62-16,9 0-4 0</inkml:trace>
  <inkml:trace contextRef="#ctx0" brushRef="#br0" timeOffset="73870.7584">15930 7444 360 0,'0'0'9'0,"0"0"1"15,0 0 4-15,-3-9 0 16,3 9 1-16,0 0 2 15,0-11 0-15,0 11 1 0,5-3-6 16,3 3-2-16,7 0-3 16,5 6 1-16,5 2-8 15,-1 6 0-15,8 3 0 16,1 5 0-16,-3 3 0 16,-1 2 0-16,-4 3 0 0,-4 2 0 15,-9 1 0-15,-2-1 0 16,-10-5 0-16,0 3 0 15,-2-5 0-15,-9-3 0 16,-1-5 0-16,-6-2 0 0,4-5 0 16,-2-5 0-16,2-5 0 15,1-3 0-15,6-12 0 16,0-4 0-16,7-9 0 16,1-14 0-16,9 1 0 0,10-9 0 15,1 0 0-15,3-1 0 16,6 0 0-16,0 7 0 15,-3 6 0-15,2 6 0 16,-3 9 0-16,-5 3 0 16,-5 6 0-16,0 4 0 0,-5 4 0 15,0 3 0-15,-11 3 0 16,12 4 0-16,-12-4 0 16,10 13 0-16,-10-13 0 0,8 12 0 15,-8-12 0-15,7 10 0 16,-7-10 0-16,0 0 0 15,0 0 0-15,0 0 0 16,0 0 0-16,0 0 0 0,0 0 0 16,0 0 0-16,-7 8 0 15,7-8 0-15,-13 3-87 16,13-3-4-16</inkml:trace>
  <inkml:trace contextRef="#ctx0" brushRef="#br0" timeOffset="77048.74">16646 7623 433 0,'0'0'5'0,"0"0"2"15,0 0 3-15,0 0 1 16,0 0 0-16,0 0 1 0,0 0 0 15,0 0-2-15,0 0-10 16,0 0 0-16,0 0 0 16,3-10 0-16,6 10 0 15,-2-6 0-15,6 1 0 0,-6 2 0 16,3 1 0-16,-10 2 0 16,11 0 0-16,-11 0-14 15,-7 0-10-15,-9 8-35 0,4-3-29 16,2-2-2-16</inkml:trace>
  <inkml:trace contextRef="#ctx0" brushRef="#br0" timeOffset="77506.6913">17462 6790 362 0,'0'0'8'0,"0"0"2"16,0-10 5-16,0 10-1 16,0 0 0-16,0 0 1 15,-18 8-1-15,-5 16 2 16,-10 18-6-16,-1 18-4 0,-8 11-3 16,-3 11 1-16,-1 17 0 15,0 2 0-15,7 3 0 16,9-1-1-16,10-10 0 15,8 0-1-15,12-7-2 16,9-7 0-16,9-9 0 16,12-11 0-16,5-10 0 15,6-6 0-15,7-8 0 16,-4-16-25-16,4-9-60 16,-4-8-3-16</inkml:trace>
  <inkml:trace contextRef="#ctx0" brushRef="#br0" timeOffset="77850.4638">17354 7553 444 0,'0'0'4'0,"0"0"0"0,0 0 0 15,0 0 0-15,8-5 1 16,7 0 0-16,5 1 0 15,7-2-1-15,3-2-2 0,10 7-7 16,-1-4-18-16,7-1-57 16,-2 4-4-16</inkml:trace>
  <inkml:trace contextRef="#ctx0" brushRef="#br0" timeOffset="78605.6912">17970 7421 345 0,'0'0'7'0,"6"-14"4"15,-1-2 4-15,0 2 2 16,-1-3-1-16,2-3 2 0,-6 0-1 16,0 0 1-16,0 2-8 15,-10 9-3-15,-2 1-4 16,-8 8-1-16,-4 2-2 16,-2 6 0-16,2 8-1 15,1-2 0-15,3 6 0 0,2 2 0 16,8 2 0-16,8 2 0 15,7-2 1-15,13 1 0 16,7 0 0-16,4-1 0 16,4 0 1-16,4-3-1 0,-3-3 0 15,1-1 0-15,-8-2 0 16,-4 0 0-16,-8 0 0 16,-7-3 0-16,-8-1 1 15,-8 0-1-15,-12-1 1 0,-7 0-1 16,-3-2 1-16,-11-4 0 15,1 1 0-15,2-5-1 16,1 0 0-16,4 0-3 0,8-2-5 16,3-5-16-16,4-4-58 15,18 0-2-15</inkml:trace>
  <inkml:trace contextRef="#ctx0" brushRef="#br0" timeOffset="78784.9897">18201 7439 402 0,'0'0'1'0,"0"0"0"16,0 0 2-16,0 7 1 15,0 3 1-15,0 5 0 0,-1 2 0 16,-2 6 1-16,1 5-2 16,-1-4-6-16,3 3-31 15,13 0-44-15,-3-4-3 0</inkml:trace>
  <inkml:trace contextRef="#ctx0" brushRef="#br0" timeOffset="79134.1187">18412 7439 379 0,'0'0'8'16,"0"0"0"-16,-6-7 0 16,6 7 0-16,-7 0 1 15,7 0-1-15,-11 4 0 0,11-4 0 16,-4 22-5-16,4-5-3 15,2 1 0-15,3 2 0 16,3 0 0-16,-1-3 1 16,3-2-1-16,-5-5 2 15,-5-10 0-15,15 7 0 16,-15-7 0-16,15-4 1 0,-5-9 0 16,2-2-1-16,0-4 1 15,1-1-1-15,1-1-1 16,2 2-1-16,-4 4-1 0,1 3 0 15,-3 7-1-15,-1 5 0 16,0 3 1-16,-2 9-1 16,2 2 1-16,-1 6 0 0,2 0 0 15,2 0-5-15,4 2-17 16,-4-2-56-16,5-5-1 16</inkml:trace>
  <inkml:trace contextRef="#ctx0" brushRef="#br0" timeOffset="79532.9377">18945 7338 369 0,'0'0'7'0,"0"-10"4"15,0 10 0-15,-12-11 2 16,12 11 0-16,-15-10 1 0,5 8-2 16,-5 2 1-16,2 12-7 15,-3 9-2-15,6 3-3 16,-3 11-2-16,3 0 1 15,6 1 0-15,4 2 1 0,0-4-1 16,12-4 0-16,3-5 1 16,7-7-1-16,6-8 1 15,-1-8 0-15,2-2 1 16,1-10-1-16,-5-8 0 0,-5-7 0 16,0-4 0-16,-7-6 0 15,-8-5-1-15,-5 4 0 16,-5-1 0-16,-8 2-1 15,-7 10 0-15,-7 5-1 0,0 10 0 16,-1 8 0-16,1 4 0 16,5 13 0-16,7 5 0 15,4 4 1-15,11 3 0 16,11 2 1-16,8-3 0 0,7-4-3 16,10-2-10-16,4-20-47 15,5 11-21-15</inkml:trace>
  <inkml:trace contextRef="#ctx0" brushRef="#br0" timeOffset="79849.1223">19316 6803 403 0,'0'0'5'0,"0"0"-1"15,0 0 1-15,0 0 1 16,-5 17 2-16,5 0 0 15,0 15 2-15,10 10-1 16,4 10-3-16,7 13 1 16,6 6 0-16,8 4-2 0,2 4-1 15,1 0-1-15,-1 0-1 16,-7-7 0-16,-8-2 0 16,-5-6-1-16,-14-2 1 15,-8-2-1-15,-16-11 2 0,-9 1-2 16,-6-11 1-16,-7-5-1 15,-1-5-1-15,-1-9-2 0,0-8-6 16,10-3-17-16,18-7-58 16,-5-4-4-16</inkml:trace>
  <inkml:trace contextRef="#ctx0" brushRef="#br0" timeOffset="86227.7067">19836 7364 421 0,'0'0'6'0,"0"0"2"0,0 0 4 16,0-10 1-16,0 10 1 15,0 0 1-15,-10-12 0 0,10 12-8 16,0 0-7-16,-11-7 0 16,11 7 0-16,0 0 0 15,0 0 0-15,0 0 0 16,0 0 0-16,0 0 0 15,0 0 0-15,0 0 0 0,0 0 0 16,5-7 0-16,-5 7 0 16,0 0-87-1,8 7-3-15</inkml:trace>
  <inkml:trace contextRef="#ctx0" brushRef="#br0" timeOffset="86834.1002">20206 7139 424 0,'0'0'5'0,"0"0"2"0,0 0 2 0,-5-10 1 15,5 10 0-15,-15-5 1 16,5 5-1-16,-2 3 2 15,-4 12-6-15,2 2-1 16,-4 11-3-16,1 4-2 16,0 2 0-16,7 8 0 15,-1 1 0-15,7-2 0 0,1 0 0 16,3-5 0-16,10-4 0 16,3-5 0-16,4-3 0 15,3-10 0-15,5-2 0 0,0-7 0 16,1-5 0-16,-1 0 0 15,3-10 0-15,-2-5 0 0,-2-5 0 16,-4-6 0-16,-5-9 0 16,-3-5 0-16,-4 1 0 15,-3-4 0-15,-5 1 0 16,-3 2 0-16,-7 4 0 16,-2 5 0-16,0 7 0 0,-5 4 0 15,4 7 0-15,-4 4 0 16,1 4 0-16,1 5 0 15,1 2 0-15,-4 8 0 16,2 5 0-16,2 5 0 0,0 0 0 16,3 4 0-16,1 3 0 15,5-2 0-15,5 1 0 16,3-4 0-16,6 0 0 16,9-10 0-16,2 1 0 15,2-3 0-15,6-9 0 0,1-1 0 16,1 0 0-16,-2-1 0 15,2-7 0-15,-10-2 0 16,1 5-6-16,-5 3-73 0,-6-8-9 16</inkml:trace>
  <inkml:trace contextRef="#ctx0" brushRef="#br0" timeOffset="87244.0586">20174 6874 460 0,'0'0'4'0,"0"0"2"15,0 0 2-15,-8-8 0 16,8 8 2-16,0 0-1 16,-10-7-3-16,10 7-6 0,0 0 0 15,0 0 0-15,0 0 0 16,0 0 0-16,0 0 0 16,6 0 0-16,-6 0 0 0,12 0 0 15,-12 0 0-15,12 2 0 16,-12-2 0-16,10 0 0 15,-10 0 0-15,0 0 0 16,0 0 0-16,-10 0 0 16,-2 3 0-16,0-1 0 0,-2 10 0 15,-2 2-68-15,7-2-23 16</inkml:trace>
  <inkml:trace contextRef="#ctx0" brushRef="#br0" timeOffset="90679.3708">21071 7031 348 0,'0'0'8'15,"0"-13"5"-15,0 1 4 16,0 2 1-16,0-1 1 0,0 1 1 15,0-2-1-15,0 12 1 16,0 0-7-16,0 0-4 16,-2 25-4-16,-5 5-3 0,6 5-2 15,-2 4 0-15,1 11 0 16,0-3 0-16,2 0 0 16,0-2 0-16,4-6 0 15,-1-7 0-15,2 2-18 0,-5 1-62 16,0-14-7-16</inkml:trace>
  <inkml:trace contextRef="#ctx0" brushRef="#br0" timeOffset="90979.293">20757 7221 395 0,'0'0'4'0,"0"0"1"15,9-2 3-15,-3 2 2 16,12-3 2-16,4 0 0 16,11 1 2-16,9 0-1 0,3 2-2 15,10-2-2-15,0 2-3 16,-2-4-1-16,5 4-2 16,-8 0-1-16,-8 0 0 15,-8 0-2-15,-10 0 0 16,-3 0 0-16,-8 0 0 15,-13 0 0-15,10 4-3 0,-10-4-1 16,0 0-6-16,-5 0-11 16,5 0-52-16,0 0-13 15</inkml:trace>
  <inkml:trace contextRef="#ctx0" brushRef="#br0" timeOffset="91732.902">21812 7040 338 0,'0'0'7'0,"0"0"4"16,0-15 3-16,0 15 1 16,-6-12 0-16,6 12 1 15,-14-13 0-15,2 13 0 16,-6 6-5-16,-4 8-4 0,-1 11-2 16,-2 2-2-16,3 8-1 15,0 0 1-15,7 1 0 16,7 2-1-16,8-6 0 15,5-2 0-15,16-3 0 0,4-4 0 16,7-6-1-16,5-2-4 16,7-4-16-16,-8-3-62 15,8-5-3-15</inkml:trace>
  <inkml:trace contextRef="#ctx0" brushRef="#br0" timeOffset="92060.6523">22008 7159 337 0,'0'0'7'0,"0"0"2"16,0 0 3-16,-12 4 3 15,12-4 1-15,-15 18-1 16,9-3 1-16,-1-2 0 0,5 5-5 16,2-5-4-16,9 5-2 15,12-3 0-15,4 3-2 16,5-9-1-16,4-2 1 15,3-3-1-15,-2-4 0 16,3 0-1-16,-11-8 0 0,-3-4 0 16,-3-4 0-16,-7-3 0 15,-7-3 0-15,-7-3 0 16,-3 3 0-16,-15 1-1 16,-5 1 0-16,-2 6 0 15,-5 6-1-15,-2 4-2 0,1 4-6 16,1 0-13-16,14 0-56 15,2 9-5-15</inkml:trace>
  <inkml:trace contextRef="#ctx0" brushRef="#br0" timeOffset="92457.6291">22556 7053 373 0,'0'0'4'0,"-6"-6"3"15,-6 4 1-15,-4-1 2 16,0 1 0-16,-10 2 1 16,1 0-1-16,0 0 2 0,-2 7-5 15,8 3-2-15,1 3-2 16,10 2-1-16,1-1 0 16,7 4-1-16,7-1 0 15,6 1 0-15,7-1 1 16,5 1-1-16,2-4 0 0,6 1 0 15,-3-3-1-15,-1 0 1 16,-1-2 0-16,-7 0-1 16,-3-3 1-16,-8 1 0 0,-10-8 0 15,11 10-1-15,-11-10 2 16,-18 8-1-16,2-6-1 16,-5 0 1-16,-4 1 0 0,-3 0-1 15,1-1 0-15,-6-2 0 16,11 0-2-16,0 2-4 15,4 2-8-15,6-4-19 16,12 0-50-16,0 0-1 16</inkml:trace>
  <inkml:trace contextRef="#ctx0" brushRef="#br0" timeOffset="93495.7403">22885 7031 376 0,'0'0'5'16,"0"0"5"-16,0 0 0 16,0 0 2-16,3-8-1 0,-3 8 1 15,0 0 1-15,-10 8 0 16,1 3-5-16,-5 6-4 15,2 9-1-15,-1 1 0 16,-1 5-1-16,2 2 0 16,4-1 1-16,5 2-2 0,3-8 1 15,3 0 0-15,7-2 0 16,5-8 1-16,3-5-1 16,3-6 0-16,2-4-1 15,0-2 1-15,1-8 0 16,-1-4 0-16,-1-5-1 0,-4-8 1 15,-1-5-2-15,-4-4 0 16,-1-6 0-16,-4-4 0 16,-8 2 0-16,0-3 0 0,-8 5 0 15,0 3 0-15,-6 7 0 16,-4 8 0-16,-5 10 0 16,2 7 0-16,-2 5 0 0,1 5 0 15,-1 9 0-15,6 9 0 16,2 1 0-16,7 4 0 15,5 1 0-15,6 1 0 16,9 2 0-16,11-4 0 16,7-4 0-16,5-3-5 0,7-9-8 15,5-2-71-15,2 0-2 16</inkml:trace>
  <inkml:trace contextRef="#ctx0" brushRef="#br0" timeOffset="96686.116">23346 6963 394 0,'0'0'6'16,"0"0"2"-16,0 0 3 0,0 0 0 15,0 0 2-15,5-7 0 16,-5 7 1-16,12 0 1 15,-2 0-5-15,7 2-3 0,-1 8-2 16,0 3-1-16,4 6-4 16,0 4 0-16,0 1 0 15,0 3 0-15,-5 6 0 0,-2-4 0 16,-3 4 0-16,-6-3 0 16,-1-1 0-16,-3-4 0 15,-3-3 0-15,-4-2 0 16,-2-4 0-16,-2-2 0 0,4-7 0 15,-3-1 0-15,0-6 0 16,10 0 0-16,-15-13 0 16,10-1 0-16,3-6 0 15,2-6 0-15,0-5 0 16,9-4 0-16,4-5 0 0,4-2 0 16,4 4 0-16,0-1 0 15,4 5 0-15,3 1 0 16,-3 9 0-16,0 2 0 15,-4 4 0-15,4 5 0 0,-2 6 0 16,-3 2 0-16,0-1 0 16,-3 6 0-16,0 0 0 15,-4 0 0-15,-3 4 0 0,-10-4 0 16,15 5 0-16,-15-5 0 16,5 9 0-16,-5-9 0 15,0 0 0-15,-2 13 0 16,2-13 0-16,-13 12-26 0,13-12-62 15,-12 13-2-15</inkml:trace>
  <inkml:trace contextRef="#ctx0" brushRef="#br0" timeOffset="97386.5053">23455 6396 350 0,'0'0'7'0,"0"0"6"16,0 0 2-16,-5-7 1 15,5 7 1-15,-8-5 0 16,8 5 1-16,-12-2 1 0,2 2-7 15,10 0-5-15,-12 14-2 16,5-1-1-16,6-1-1 16,1 0 0-16,0 3 0 15,8-3-1-15,6 0-2 0,2-1 0 16,1-4 0 0,3-4 0-16,-1-3 0 0,-1 0 0 15,-2-10 0-15,-4-3 0 16,-8-1 0-16,-4 0 0 15,-4 0 0-15,-8-3 0 0,-6 5 0 16,-2 2 0-16,-6 3 0 16,2 7 0-16,2 0 0 15,2 7 0-15,3 5 0 16,12 12-17-16,5-4-69 0,5 1-3 16</inkml:trace>
  <inkml:trace contextRef="#ctx0" brushRef="#br0" timeOffset="103016.0762">9827 10176 369 0,'0'0'6'16,"0"-10"4"-16,0 10 2 0,-2-15 1 15,2 15 1-15,-6-12 0 16,6 12-1-16,-4-7 1 16,4 7-7-16,-2 10-2 0,-2 2-3 15,4 8-1-15,8-1 0 16,3 4-1-16,8 0 1 15,6-1 0-15,2-8 0 0,6-2 0 16,4-6 0-16,0-5 1 16,-2-1 0-16,-3-9 0 15,-5-3 0-15,-4-5 0 16,-7-3 0-16,-5 3 0 16,-3-4 0-16,-6 4 0 15,-2 5-2-15,0 2 0 0,0 10 1 16,-10 2-2-16,8 13 1 15,2 5-1-15,0 8 1 16,0 6 0-16,7 5 0 16,0 2 1-16,4 3-1 0,1 1 1 15,0-1-1-15,-1-2 1 16,-4 0-1-16,-5-3 0 16,-2-4 0-16,-4 3 1 0,-14-6-1 15,-4-2 1-15,-8-3-1 16,-8-3 1-16,-8-6-1 15,-5-1 2-15,-1-5-2 0,-2-4 0 16,1-6 0-16,2-2 0 16,8 0 0-16,6-4-3 15,7-4-2-15,5-7-6 16,10 8-22-16,15-6-52 16,0 1-3-16</inkml:trace>
  <inkml:trace contextRef="#ctx0" brushRef="#br0" timeOffset="103447.9223">9889 9818 453 0,'0'0'3'0,"0"0"2"16,0 0 1-16,-5-8 1 16,5 8 1-16,0 0-1 15,-2-10 0-15,2 10 0 0,0 0-5 16,0 0-6-16,7 0-24 15,6 7-56-15,-1 1-3 16</inkml:trace>
  <inkml:trace contextRef="#ctx0" brushRef="#br0" timeOffset="103929.7884">10650 10273 401 0,'0'0'5'15,"0"0"1"-15,0 0 2 0,0 0-1 16,0 0 1-16,0 0-1 16,8-10 0-16,6 5 1 15,6 3-6-15,8-6-8 16,7 8-28-16,4 0-47 0,1-2-1 15</inkml:trace>
  <inkml:trace contextRef="#ctx0" brushRef="#br0" timeOffset="104078.4896">10720 10414 324 0,'0'0'4'16,"0"0"3"-16,0 0 1 15,0 0 2-15,0 0 0 16,0 0 1-16,22-10 0 0,3 3-3 15,9-5-22-15,-11 1-56 16,25-3-5-16</inkml:trace>
  <inkml:trace contextRef="#ctx0" brushRef="#br0" timeOffset="104600.7445">11630 9810 409 0,'0'0'3'16,"-6"-9"0"-16,6 9 2 0,-12-16 0 15,0 5 0-15,-3 2 1 16,-6-1-1-16,-3 5 1 15,-8 5-2-15,0 5-2 16,-1 9-1-16,3 4 0 16,6 5-1-16,0 2 0 0,10 1 0 15,9 2 0-15,7-3 0 16,9-3 0-16,8-5 1 0,6-5 0 16,3-4 0-16,6-6 1 15,-2-4 0-15,6-13 0 16,-5-7 0-16,-1-8 0 15,-8-12 0-15,1-7 0 0,-5-13-1 16,-5-6 0-16,-5-7 1 16,-5-5-2-16,-5-2 1 15,-5 2 0-15,-8 6 0 16,-6 12 0-16,1 11-1 16,-4 13 0-16,2 16 0 15,0 17 0-15,-2 15-1 0,10 17-1 16,9 15 1-16,3 12-1 15,0 7 1-15,10 11 1 16,8-1-2-16,1-2-3 0,13 1-16 16,4 2-50-16,0-21-11 15</inkml:trace>
  <inkml:trace contextRef="#ctx0" brushRef="#br0" timeOffset="104976.753">11977 9515 351 0,'0'0'5'16,"-7"0"1"-16,7 0 2 0,-18 0 0 16,9 3 0-16,-4 4 1 15,3 3-1-15,1 2 0 16,4 2-3-16,5 6-2 16,5-2 0-16,9 0 0 0,6-1-1 15,2-7 1-15,6-1 0 16,-4-4 0-16,1-2 0 15,0-3 0-15,-4-8 0 16,-5 1 1-16,-5 0-1 16,-4-3 0-16,-3 0 0 0,-4 10-2 15,0-12 0-15,0 12-1 16,0 0 0-16,0 7 0 16,0 3-1-16,0 7 0 0,0 0 0 15,3 8 1-15,2 3 0 16,-2 1 0-16,2-1 1 15,-1 2-2-15,-4-1 0 0,0-2-5 16,-9-3-10-16,-3-9-47 16,-6 8-16-16</inkml:trace>
  <inkml:trace contextRef="#ctx0" brushRef="#br0" timeOffset="105250.1033">11197 10086 365 0,'0'0'7'16,"0"0"1"-16,0 0 1 0,0 0 1 15,0 0 0-15,13 0 2 16,16 0 0-16,13-4 2 16,16-4-6-16,17-1 0 15,19-1 0-15,12 0-2 0,11-4 0 16,3 3-1-16,-1-1-1 15,-2 1 0-15,-13 2-1 16,-7 3-1-16,-16 2-2 16,-21 1-1-16,-15 3-2 15,-15 0-6-15,-17 3-13 0,-13-3-60 16,-11 15-4-16</inkml:trace>
  <inkml:trace contextRef="#ctx0" brushRef="#br0" timeOffset="105783.4798">11630 10508 362 0,'0'0'7'15,"0"0"1"-15,0 0 3 16,0-10 0-16,0 10 0 16,-8-8 1-16,-2 7 0 15,-2 1-1-15,-6 0-4 0,-2 4-4 16,1 4-1-16,1 6-2 16,1-1 0-16,-1 5 0 15,9-4-1-15,6 4 1 16,3-6 0-16,0 0 0 15,5-2 1-15,7-8 1 0,3-2-1 16,2 0 1-16,1-2 0 16,-3-13 1-16,1-2-1 15,2-8 0-15,-6-9 0 0,1-4-1 16,-7-3-1-16,4-7 1 16,-9-3 0-16,-1 2-1 15,0 6 2-15,-1 6 0 0,-4 4 0 16,-1 11-1-16,1 7 1 15,5 15-1-15,-2 7 0 16,2 13-1-16,5 7-1 16,5 11 1-16,2 1 1 15,6 6 0-15,-1 4 0 0,0-4-1 16,6-3 0-16,1 0-6 16,-6-12-11-16,5-7-40 15,-1-2-27-15,-5-6-5 16</inkml:trace>
  <inkml:trace contextRef="#ctx0" brushRef="#br0" timeOffset="106014.0263">11973 10258 391 0,'0'0'6'0,"0"0"1"0,0 0 0 16,0 0 0-16,0 0 2 15,0 15-1-15,0 2 2 16,-3 7 0-16,0 5-5 15,-1 5-2-15,4 6 1 0,0 2-1 16,0-3 0-16,10 2-1 16,4-5 0-16,6-6 0 15,3-6-3-15,0-4-4 16,5-2-18-16,15-9-58 0,-19-9-2 16</inkml:trace>
  <inkml:trace contextRef="#ctx0" brushRef="#br0" timeOffset="106169.6083">11940 10486 388 0,'0'0'0'15,"0"0"1"-15,0 0 2 16,0 0 1-16,12-3 1 0,6 3 0 16,12-2 0-16,7-1-4 15,5-4-24-15,10 2-49 16,5-5-4-16</inkml:trace>
  <inkml:trace contextRef="#ctx0" brushRef="#br0" timeOffset="106389.2609">12910 9946 452 0,'0'0'2'16,"0"0"2"-16,0 0-1 16,0 0 2-16,0 0-1 0,11-7 1 15,8 7-1-15,2-3-1 16,9 3-12-16,-7 5-70 16,9-3-4-16</inkml:trace>
  <inkml:trace contextRef="#ctx0" brushRef="#br0" timeOffset="106529.8472">12905 10082 361 0,'0'0'4'0,"0"0"4"0,0 0 3 15,0 0 1-15,10 4 0 16,7-4 1-16,8 0-1 16,15 3-21-16,4-3-62 15,4-3-3-15</inkml:trace>
  <inkml:trace contextRef="#ctx0" brushRef="#br0" timeOffset="108612.4355">13724 9807 192 0,'0'0'6'0,"0"0"6"0,0 0 5 15,0 0 5-15,-4-9 2 16,4 9 5-16,0 0 2 16,-3-13 1-16,3 13-2 15,0 0-6-15,0-11-4 16,0 11-4-16,0 0-4 16,0 0-2-16,0 0-1 0,13 6-2 15,-1 1-2-15,6 6-1 16,1-1 0-16,6 3 1 15,3 2-5-15,-1 8 0 16,1-2 0-16,-6 1 0 16,-5 1 0-16,-1-1 0 0,-13 4 0 15,1-6 0-15,-4 1 0 16,-7-4 0-16,-4-4 0 0,-6-5 0 16,8-3 0-16,-7-7 0 15,2-3 0-15,1-11 0 16,8-5 0-16,2-11 0 0,8-8 0 15,7-1 0-15,6-5 0 16,5-7 0-16,7 7 0 16,2-1 0-16,-1 6 0 15,2 4 0-15,-6 5 0 0,-4 8 0 16,-1 8 0-16,-4 2 0 16,-4 4 0-16,-5 5 0 15,-9 3 0-15,14 0 0 16,-14 0 0-16,7 8 0 15,-7-8 0-15,6 15 0 16,-4-6 0-16,-2 4 0 16,0-6 0-16,3 3 0 0,-3-10-22 15,-3 12-65-15,3-12-2 16</inkml:trace>
  <inkml:trace contextRef="#ctx0" brushRef="#br0" timeOffset="109632.2396">14953 9252 401 0,'0'0'6'0,"0"0"4"16,2-12 1-16,-2 12 1 0,0-10 0 15,0 10-1-15,0 0 0 16,-12 5 1-16,-8 20-6 16,-2 14-2-16,-6 11-1 15,-2 15-1-15,-5 10 1 16,3 12 2-16,0 2-3 16,13 3-2-16,2-2 0 0,16-3 0 15,2-9 0-15,12-4 0 16,10-6 0-16,5-3 0 15,6-11 0-15,7-4 0 16,1-11 0-16,-3-4 0 0,1-8 0 16,-7-7 0-16,-6-5 0 15,-6-3 0-15,-5-9 0 16,-4 1-40-16,-12-4-47 16,0 0-4-16</inkml:trace>
  <inkml:trace contextRef="#ctx0" brushRef="#br0" timeOffset="110815.7905">15447 9685 383 0,'0'0'7'0,"0"0"3"16,0-12 0-16,0 12 1 15,-12-17 0-15,0 10 0 0,-8 2 1 16,-5 5 0-16,-7 0-6 16,-4 12-3-16,3 10 0 15,0 3-1-15,6 5 0 16,4 2-1-16,11 1 1 0,10-1-1 16,7-3 0-16,11-2-1 15,9-5-3-15,13 1-5 16,4-13-10-16,5-2-40 15,8-4-25-15,2-4-3 16</inkml:trace>
  <inkml:trace contextRef="#ctx0" brushRef="#br0" timeOffset="111110.242">15693 9745 336 0,'0'0'5'0,"0"0"2"0,-16 5 3 15,3 2 2-15,-2 4-1 16,-3-2 2-16,4 3-1 15,-2 3 1-15,4 0-4 0,4 1-2 16,8-2-2-16,13 1-2 16,10-3 1-16,7-2-1 15,7-4 1-15,6-2-1 16,1-4 0-16,4 0 0 0,-6-10 0 16,-3 2 0-16,-7-6 0 15,-12-3 0 1,-5 0-1-16,-9-3 0 0,-9 2-1 15,-10 0-1-15,-4 1-1 16,-8 5-2-16,-4 7-4 16,-1 0-8-16,2 8-22 0,6 6-43 15,5 1-2-15</inkml:trace>
  <inkml:trace contextRef="#ctx0" brushRef="#br0" timeOffset="111445.6639">16240 9681 345 0,'0'0'7'0,"0"0"1"16,-4-11 3-16,-6 6-1 0,-2-2 3 15,-4 2-2-15,-4 3 1 16,-4-3 0-16,2 5-7 16,-3 3-1-16,4 1-4 15,2 7 0-15,5 3 0 0,10-2 0 16,4 6 1-16,7 2-1 15,9-3 1-15,9 3 0 16,2-3 1-16,6 1 0 16,-1-3-1-16,0-3 0 0,-7 0-2 15,-1-4 1-15,-6 2-1 16,-18-10 2-16,10 15-1 16,-10-15 0-16,-20 12 0 0,0-4-1 15,-5-4 0-15,-2 6-5 16,-6-8-8-16,6 4-11 15,0 2-36-15,7-8-18 16</inkml:trace>
  <inkml:trace contextRef="#ctx0" brushRef="#br0" timeOffset="111844.1276">16591 9581 395 0,'0'0'7'0,"0"0"3"0,0 0 0 15,0 0 1-15,0 0-1 0,-7-5 1 16,-6 10 0-16,1 6 0 16,-8 7-7-16,5 6-3 15,0 3 0-15,3 6-1 0,7-1 0 16,5-3 1-16,3 1-1 16,11-8 0-16,6-4 0 15,3-4 0-15,2-9 1 0,1-5-1 16,-1 0 1-16,0-9-1 15,-2-8 0-15,-9-7 0 16,-1-5 0-16,-8-1 0 16,-5-2-1-16,-5-1 0 0,-8 2 0 15,-6 6 0-15,-3 4 0 16,-2 12 1-16,0 4-1 16,2 7 1-16,4 9 0 15,9 8 1-15,4 4 0 16,5 1-1-16,10 3 1 15,6 2-1-15,12-8-1 0,4-3-2 16,9-6-9-16,5-3-23 16,14-9-47-16,-15 0 0 15</inkml:trace>
  <inkml:trace contextRef="#ctx0" brushRef="#br0" timeOffset="112110.2042">16936 9310 393 0,'0'0'7'0,"0"0"3"15,0 0 0-15,0 0 0 16,0 0 2-16,-7 4 0 16,7 11 1-16,7 5 0 15,6 7-6-15,7 8-2 0,5 10 0 16,7 5-1-16,4 5 0 16,1 3-1-16,0-1 0 15,-3-2-3-15,-9-1 0 16,-4 0 0-16,-12-4 0 0,-9-3 0 15,-13-8 0-15,-6 1 0 16,-11-8-6-16,-2 0-4 16,-7-7-9-16,3-14-54 15,4 4-13-15</inkml:trace>
  <inkml:trace contextRef="#ctx0" brushRef="#br0" timeOffset="119661.1548">17414 9617 355 0,'0'0'10'0,"0"0"2"0,0 0 5 15,0 0 1-15,0 0 3 16,0 0 0-16,0 0 0 16,0 0 1-16,0 0-8 15,0 0-14-15,0 0 0 16,-10 0 0-16,10 0 0 0,0 0 0 16,-5 9 0-16,5-9-6 15,0 0-66-15,0 0-15 16</inkml:trace>
  <inkml:trace contextRef="#ctx0" brushRef="#br0" timeOffset="120265.3244">17804 9436 376 0,'0'0'7'0,"0"0"2"16,0 0 2-16,0 0 0 0,-7-8 0 15,7 8 0-15,-13 5 1 16,1 5 0-16,0 7-5 16,-1 3-4-16,1 7 0 0,-4 3-1 15,5 7 0-15,6 0-1 16,2 1 1-16,3-2-1 0,0 2-1 15,8-6 1-15,3-5 0 16,5-2-1-16,1-7 1 16,3-6 1-16,0-5 0 15,2-7 0-15,3-2 0 16,0-13 1-16,-2-2-1 16,-2-6 1-16,0-7-1 0,-3-4 1 15,-6-8-2-15,-8-5 1 16,-4 0-1-16,0 0 1 15,-4 5-2-15,-8 0 0 0,-5 7 0 16,-3 8 0 0,2 9 0-16,-4 7 0 15,1 7 0-15,2 4-2 0,-4 3 1 16,3 6 0-16,3 9-1 16,1 0 1-16,2 9 0 0,4-1 0 15,2 5 0-15,8-2 1 16,0-2 1-16,11 0 0 0,5-4 0 15,10-5 1-15,3-9-1 16,1-1 1-16,5-8 0 16,2 0-2-16,-3-5 0 15,2-2 0-15,-8-1 0 16,-7-4-6-16,-3 7-11 0,-8 5-57 16,-5-7-11-16</inkml:trace>
  <inkml:trace contextRef="#ctx0" brushRef="#br0" timeOffset="120581.5059">17812 9106 495 0,'0'0'5'0,"0"0"3"16,0 0-5-16,0 0-3 0,0 5 0 16,0-5 0-16,0 0 0 15,0 0 0-15,0 0 0 16,0 0 0-16,0 0 0 15,0 0 0-15,0 0 0 16,15 0-36-16,-15 0-56 16</inkml:trace>
  <inkml:trace contextRef="#ctx0" brushRef="#br0" timeOffset="121309.9609">18595 9489 398 0,'0'0'6'15,"0"0"3"-15,0 0 2 16,0 0 1-16,0 0 1 0,0 0-1 16,0 0 1-16,0 0 1 15,2 18-6-15,1 5-3 16,-3 1-2-16,5 9-1 16,-3 2 0-16,6 1-1 15,-5 2-4-15,6-3-9 0,-9-6-26 16,3-2-46-16,-1-4-2 15</inkml:trace>
  <inkml:trace contextRef="#ctx0" brushRef="#br0" timeOffset="121493.4725">18411 9685 441 0,'0'0'5'0,"0"0"1"16,0 0 0-16,5 0 2 0,8-4 1 15,9-4 1-15,16-1-1 16,8-2 1-16,12-1-3 16,11 2-7-16,3-4 0 0,10 11-15 15,12 0-68-15,-23 2-3 16</inkml:trace>
  <inkml:trace contextRef="#ctx0" brushRef="#br0" timeOffset="125431.2781">19619 9324 374 0,'0'0'6'16,"0"0"4"-16,5-10 0 0,-5 10 1 15,0-12 0-15,0 12 0 16,-22-17 0-16,2 11 1 0,-2 2-6 15,-6 1-3-15,-2 3-1 16,3 0-1-16,-3 6 1 16,5 3-1-16,1 1-1 15,11 3 1-15,1 3-1 16,6 4 1-16,6-1 0 0,11 1 1 16,8 4 0-16,9-5 0 15,4 3 0-15,6 0 0 16,4-1 0-16,-3 1-1 15,2-5 0-15,-9 0-1 0,-5-2 0 16,-7 0 0-16,-10-2 0 16,-6-1 1-16,-4-2 0 15,-11 0 0-15,-4-3 1 16,-13 1-1-16,-2-3 0 16,-7 0 0-16,-4-3-1 0,1 0-1 15,4-2-3-15,2 0-3 16,1 0-15-16,11-4-59 15,6-1-2-15</inkml:trace>
  <inkml:trace contextRef="#ctx0" brushRef="#br0" timeOffset="125642.1153">19852 9373 433 0,'0'0'5'0,"0"0"3"16,0 0 1-16,0 0-1 15,0 0 0-15,6 9 0 16,-6-9 0-16,5 17 1 0,-3-5-6 16,3 5-2-16,0 0-3 15,6 6-4-15,-4-3-5 16,5 5-18-16,6-6-53 16,-4-2-3-16</inkml:trace>
  <inkml:trace contextRef="#ctx0" brushRef="#br0" timeOffset="125985.269">20074 9394 411 0,'0'0'6'16,"0"0"1"-16,0 0 2 15,0 0-2-15,0 0 1 16,0 0 1-16,0 0-1 16,0 12 1-16,0-4-6 0,3 4-2 15,-1 2 0-15,3 2-1 16,0-3 1-16,0 1 0 15,0-4-1-15,-5-10 2 16,10 14 0-16,-10-14 0 16,10 0 0-16,-10 0 1 0,13-12-1 15,-1-3 1-15,0-3-1 16,6-1-1-16,4-3-1 16,-3 2-1-16,4 2 0 15,-3 6 0-15,-1 2-1 0,-3 8 0 16,-4 2 0-16,-1 9 1 15,-7 5-1-15,4 3 1 16,-4 2-2-16,1 6-3 0,-2-3-6 16,2 1-11-16,3 4-40 15,-1-12-19-15</inkml:trace>
  <inkml:trace contextRef="#ctx0" brushRef="#br0" timeOffset="126430.3983">20649 9264 416 0,'0'0'6'16,"0"-12"3"-16,0 12 2 0,0-17 1 16,-5 7 1-1,5 0-1-15,0 10 1 0,-11-9 0 16,2 9-7-16,-5 12-6 16,0 10 0-16,-2 2 0 15,5 9 0-15,-4 4 0 16,1 2 0-16,8 2 0 0,6-5 0 15,0 0 0-15,6-7 0 16,8-4 0-16,1-8 0 0,5-8 0 16,1-3 0-16,5-9 0 15,-1-12 0-15,2-4 0 16,-4-9 0-16,-3-10 0 16,-1-3 0-16,-8-4 0 0,-2-4 0 15,-9 2 0-15,-4 2 0 16,-12 6 0-16,-3 7 0 15,-4 6 0-15,-2 9 0 16,-4 15 0-16,3 7 0 16,-1 7 0-16,6 10 0 15,5 3 0-15,6 5 0 16,10 5 0-16,7-3 0 0,12-2 0 16,11-6 0-16,14 0 0 15,5-7 0-15,5-8 0 16,10 1-11-16,19-10-74 0,-23 0-2 15</inkml:trace>
  <inkml:trace contextRef="#ctx0" brushRef="#br0" timeOffset="127560.4388">21324 9382 501 0,'0'0'5'16,"0"0"0"-16,0 0-5 0,-2-9 0 15,2 9 0-15,0 0 0 16,0 0 0-16,-5-9 0 16,5 9 0-16,0 0 0 15,0 0 0-15,0 4 0 0,20-4-30 16,-10 8-60-16,5-2-2 15</inkml:trace>
  <inkml:trace contextRef="#ctx0" brushRef="#br0" timeOffset="128044.0187">21754 9148 471 0,'0'0'5'15,"0"0"3"-15,-4-12 1 0,4 12 1 16,-5-12-2-16,5 12-8 16,2-13 0-16,5 11 0 15,11 2 0-15,4 5 0 16,5 7 0-16,7 2 0 0,3 9 0 15,2 3 0-15,-4-2 0 16,-1 5 0-16,-6 4 0 16,-9-6 0-16,-3 0 0 15,-6 0 0-15,-3-4 0 16,-7-3 0-16,-4-3 0 0,-6-5 0 16,2-2 0-16,-4-5 0 15,-1-5 0-15,1 0 0 16,-1-7 0-16,1-6 0 0,9-9 0 15,3-6 0-15,3-4 0 16,12-4 0-16,4-5 0 16,6 2 0-16,8 0 0 15,1 1 0-15,3 4 0 0,-1 9 0 16,-1 3 0-16,-5 6 0 16,2 12 0-16,-13-4 0 15,4 10-27-15,-3 4-61 0,-11 3-3 16</inkml:trace>
  <inkml:trace contextRef="#ctx0" brushRef="#br0" timeOffset="128546.0194">21975 8732 487 0,'0'0'3'0,"0"0"2"0,0 0 1 15,-9-8 2-15,9 8-6 16,0 0-2-16,0 0 0 0,-7-7 0 16,7 7 0-16,0 0 0 15,0 0 0-15,0 0 0 16,0 0 0-16,7 0 0 15,2 0 0-15,4 0 0 0,2 0 0 16,-4 0 0-16,3-2 0 16,-4-1 0-16,-1 1 0 15,-9 2 0-15,0 0 0 0,0 0 0 16,-17-8 0-16,5 8 0 16,-6 0 0-16,2 3 0 15,3 12 0-15,5-6-89 16,8-9-2-16</inkml:trace>
  <inkml:trace contextRef="#ctx0" brushRef="#br0" timeOffset="136437.4017">9183 12542 417 0,'0'0'5'16,"0"0"2"-16,0 0 2 16,-2-15-1-16,2 15 1 15,2-14 1-15,8 4 1 0,5 2 0 16,8 0-5-16,1 8-2 16,7 0-1-16,-1 5-1 15,3 8-1-15,1 4 0 16,-10 8 0-16,-4 0-1 0,-8 2 0 15,-6 3 1-15,-6 2-1 16,-11-2 1-16,-11 0-1 16,-3 2 1-16,-7-5 0 15,0-3-1-15,-6-1 2 16,6-3-2-16,4-5 0 0,7-5 0 16,3-6 0-16,8-4 0 15,10 0 0-15,-7-7 0 16,12-5 0-16,7-3 0 15,8-9 0-15,5-5 0 0,5-2 0 16,4-1 0-16,4-3 0 16,1 0 0-16,-2-2 0 15,-5 7 0-15,-4 1 0 0,-6 6 0 16,-5 4 0-16,-4 4 0 16,-7 1 0-16,-6 14 0 15,10-9 0-15,-10 9 0 0,0 0 0 16,-3 17 0-16,-4-1 0 15,4 6 0-15,-2-3 0 16,0 8 0-16,-1 3 0 16,5-2 0-16,1-1 0 15,9-8 0-15,1 1 0 0,5-4 0 16,5-7 0-16,5-1 0 16,2-8 0-16,1 0 0 15,-1 0 0-15,3-5 0 16,-5-2 0-16,0 2-14 15,-8 1-58-15,-3-2-16 0</inkml:trace>
  <inkml:trace contextRef="#ctx0" brushRef="#br0" timeOffset="136974.9561">9370 12091 389 0,'0'0'6'16,"0"0"1"-16,0 0 3 0,0 0 1 16,-10-5 1-16,10 5 0 15,0 0 0-15,0 0-1 16,-11-1-4-16,11 1-4 15,0 0 0-15,0 0-2 0,0 0 1 16,8 3 0 0,2 0 0-16,0-3 1 0,3 0 1 15,1 0-1-15,-1-3 1 16,-1 0-1-16,4-6 1 16,-16 9-4-16,9-15 0 15,-9 15 0-15,-4-14 0 0,-9 8 0 16,-2 2 0-16,0 1 0 15,-2 3 0-15,1 0 0 0,-1 5-6 16,6 3-10-16,0 11-43 16,11-9-26-16,5 2-2 15</inkml:trace>
  <inkml:trace contextRef="#ctx0" brushRef="#br0" timeOffset="138554.8982">9250 14383 371 0,'0'0'7'0,"0"0"3"16,-5-13 2-16,5 13 2 16,-4-11 0-16,4 11 0 0,-5-6 0 15,5 6 1-15,0 0-7 16,-11 9-3-16,11 6-2 15,0 5-2-15,3 3 0 16,2 1 0-16,5 3 1 16,3-1-1-16,6-4 1 0,6-5 0 15,0-7 0-15,5-2 0 16,0-8 0-16,5 0 1 16,-3-11-1-16,-2-3 1 0,-5-1-3 15,-5-2 0-15,-1-3 0 16,-8 2 0-16,0 3 0 15,-8 3 0-15,0 5 0 16,-3 7 0-16,0 0 0 16,0 0 0-16,0 0 0 0,7 17 0 15,-1 0 0-15,3 7 0 16,1 5 0-16,0 0 0 16,5 3 0-16,-3 3 0 15,1-3 0-15,-1 0 0 16,-7 1 0-16,0-6 0 0,-5-2 0 15,-8-3 0-15,-6 0 0 16,-9-4 0-16,-6-1 0 16,-4-5 0-16,-7 1 0 0,-2-4 0 15,-6-1 0-15,2-6 0 16,-3 1 0-16,6-3 0 16,6-3 0-16,2-2 0 15,5 0-9-15,5-4-16 0,7-11-55 16,11 11-8-16</inkml:trace>
  <inkml:trace contextRef="#ctx0" brushRef="#br0" timeOffset="138939.9691">9372 14048 404 0,'0'0'5'0,"0"0"1"0,-7 0 2 16,7 0 2-16,-12 0 2 15,12 0-1-15,-13 0 1 16,13 0-1-16,-10 0-3 0,10 0-3 15,0 0 0-15,7 0-3 16,5 0 0-16,4 0-1 16,-2 0 1-16,2 0 0 15,-2 0 0-15,-1-5 1 0,-3 0-3 16,-10 5 0-16,7-8 0 16,-7 8 0-16,-10-4 0 15,1 4-7-15,-7-3-9 16,7 3-31-16,-3 7-39 15,1 1 0-15</inkml:trace>
  <inkml:trace contextRef="#ctx0" brushRef="#br0" timeOffset="139907.3038">8905 11858 354 0,'0'0'5'16,"-5"-12"4"-16,3-1 0 15,-6 1 2-15,3-3 1 16,-5 1 0-16,3-4 0 16,-8 3 0-16,3 4-5 15,-9 5-3-15,-4 6-2 0,0 6-2 16,-7 13-1-16,0 6-1 15,2 6 1-15,0 9-1 0,3 10 1 16,5 4 0-16,14 11 1 16,3 1-1-16,5 8 2 15,10 6 0-15,7 7-1 16,6 4 1-16,2 4 0 0,-3 3 0 16,0 9 0-16,-4 2 0 15,-8 6-1-15,-3 1 0 16,-7 3 0-16,-5 1 0 15,-7 3 2-15,-3 3 0 0,-2-2 1 16,-6-3-1-16,3-2 2 16,1-3 0-16,-1 0 1 15,4-1 0-15,-1-9-2 16,2-2 0-16,3-5-1 16,2-5 0-16,0-2-1 15,2-10 0-15,3-5 0 0,-2-9-1 16,4-2 0-16,2-10 1 15,-3-8-1-15,2-9 0 0,-2-3 0 16,4-10 0-16,-1-4 0 16,1-4 0-16,-2-6 0 15,2-1 0-15,0-11 1 16,-3 9-1-16,3-9 1 0,0 0 0 16,0 0-1-16,0 0 1 15,0 0-1-15,0 0 1 16,12 3-1-16,3-3 0 15,11 0 0-15,3-3 0 0,11-5 1 16,10 7-1-16,5-8 1 16,1 7-1-16,2-4 1 15,-6 5-2-15,-4 1 0 16,-11 0-2-16,-7 0-4 16,-14 0-9-16,-5 5-26 0,-11-5-43 15,0 0-1-15</inkml:trace>
  <inkml:trace contextRef="#ctx0" brushRef="#br0" timeOffset="140960.3075">9827 11611 383 0,'0'0'4'15,"0"0"3"-15,0 0 0 16,0 0 2-16,0 0-1 0,0 0 0 16,0 0 1-16,0-10-1 15,7 10-2-15,16-3-4 16,2 1 0-16,9 2-1 16,4 0-1-16,7 0 1 15,-6 5-1-15,3 7 0 0,-9 8-1 16,-3 7 1-16,-13 6 0 15,-4 9-1-15,-6 9 1 16,-4 14 0-16,-3 2 0 16,0 12 1-16,0 9-1 0,2-1 0 15,3 8-1-15,2 6 1 16,4 3 1-16,-2 0 0 0,3 5 0 16,-1 1 0-16,1-1 1 15,-1-1 1-15,-3 4 0 16,5-2 0-16,-2-1 1 15,-5 2 0-15,0-5 1 0,-4 4-1 16,3-4 1-16,-5-2-1 16,0-5-1-16,0-3 0 15,0-2-1-15,-2-5-1 16,2-2 1-16,-3-7-1 16,1-4-1-16,0-9 1 15,2 1 0-15,-4-7-1 0,4-7 1 16,0-4-1-16,-1-5 0 15,1-5 0-15,-3-6 0 16,1-7 2-16,-4 1-2 16,1-9 0-16,-2 4 0 0,1-6 0 15,2 0 0-15,-4-2 0 16,3-2 0-16,1 2 0 0,-4-3 0 16,4 0 0-16,1 2 0 15,-3-2 0-15,2-1 0 16,1-1 0-16,-4-3 0 15,2 4 0-15,-5-2 0 0,0-1 0 16,-2 0 0-16,-4-1 0 16,-3 0 0-16,-4 1 0 15,-1-1 0-15,-4 1 0 16,-4-1 0-16,-3-2 0 16,1 3 0-16,1-4 0 15,1-1 0-15,2 1 0 16,5-4 0-16,6 0 0 0,6-1 0 15,13 1-10-15,-13-20-19 16,9 5-56-16,15-7-4 0</inkml:trace>
  <inkml:trace contextRef="#ctx0" brushRef="#br0" timeOffset="141289.9332">10968 13375 414 0,'0'0'3'0,"0"0"0"0,0 0 1 16,0 0 0-16,10-8 0 16,-10 8-2-16,23-9-12 0,-9 9-64 15,9-8-4-15</inkml:trace>
  <inkml:trace contextRef="#ctx0" brushRef="#br0" timeOffset="141423.1593">10953 13566 444 0,'0'0'3'0,"0"0"1"16,11 0 1-16,5 0-1 15,12-8-2-15,15 114-46 16,8-151-35-16,9 31-2 15</inkml:trace>
  <inkml:trace contextRef="#ctx0" brushRef="#br0" timeOffset="144157.2716">13195 11548 339 0,'0'0'5'15,"0"0"2"-15,10-14 1 0,-10 3 3 16,0-1 0-16,-5-5 1 16,-4 0-1-16,-9 0 1 15,-14-1-5-15,-3 1-2 16,-9 4-1-16,-9 1-2 0,-2 5 0 15,-4 2 0-15,-6 0-2 16,-2 5 1-16,3 0 0 16,-3 7-1-16,1 3 1 15,6 2 0-15,7 1 0 16,3 1-1-16,10 4 0 0,8 2 0 16,7 3 0-16,9 0 0 15,12 8 0-15,1 7 0 16,3 0 0-16,10 12 1 15,5 5 0-15,0 4 0 16,7 5 0-16,1 6 0 0,-2 4 2 16,5 4-1-16,1 7 1 15,-2 2 0-15,0 9 1 0,-5 4 1 16,-3 6 0-16,-4 6 0 16,-3 2 0-16,-5 7 1 15,-5 1-2-15,0 5 0 16,-3 8 0-16,3-2 1 15,-5 0-2-15,5-2-1 16,0-3-2-16,0-7 0 16,0 1 0-16,0-9 0 0,0-10 0 15,-2-10 0-15,-3-1 0 16,-1-3 0 0,-1-7 0-16,2-5 0 0,-2-5 0 15,-4-3 0-15,4-8 0 16,-3-6 0-16,3-5 0 15,-1-2 0-15,1-7 0 0,2-3 0 16,-2-4 0-16,1-6 0 16,1-4 0-16,3-1 0 15,-3-3 0-15,0-3 0 16,1-3 0-16,1-2 0 0,-3 5 0 16,5-10 0-16,-5 5 0 15,6-12 0-15,-5 15 0 16,1-3 0-16,0-4 0 0,0 6 0 15,-2-4 0-15,5 3 0 16,-5 0 0-16,1-4 0 16,5-9 0-16,-8 15 0 0,8-15 0 15,0 0 0 1,-4 12 0-16,4-12 0 0,0 0 0 16,0 0 0-16,-7 10 0 15,7-10 0-15,0 0 0 16,-8 12 0-16,8-12 0 15,0 0 0-15,-5 10 0 16,5-10 0-16,0 0 0 0,0 0 0 16,0 0 0-16,5 0 0 15,8 0 0-15,12-5 0 0,12-3 0 16,10-1 0-16,17-1 0 16,9-5 0-16,12 3 0 15,7 0 0-15,2 4 0 16,-3 2 0-16,-5 5 0 0,-12 1 0 15,-13 0 0-15,-8 7 0 16,-13-2 0-16,-13 2 0 16,-9-4 0-16,-6 2 0 0,-12-5 0 15,0 0 0-15,0 7 0 16,0-7 0-16,-14 0 0 16,14-9-24-16,0 9-66 15,-4-20-5-15</inkml:trace>
  <inkml:trace contextRef="#ctx0" brushRef="#br0" timeOffset="145722.619">20440 11223 325 0,'0'0'6'15,"0"0"3"-15,0 0 2 16,0 0 0-16,0 0 3 0,0 0 1 15,0 0 0-15,17 0 1 16,3-6-5-16,13 3-3 16,11-7-1-16,12 3 0 15,10-5-1-15,6 2 0 0,1-2-2 16,1 4 0-16,-10-2-1 16,-10 4-1-16,-6 4-1 15,-17 2 0-15,-5 2-1 16,-11 14 1-16,-7 4 0 0,-3 16 1 15,-5 7 0-15,0 14 1 16,-5 10-1-16,0 9 1 16,2 13 0-16,-5 6 1 15,3 11 0-15,1 3 0 16,1 8-4-16,3 1 0 0,0 4 0 16,0 5 0-1,0-1 0-15,0 2 0 0,0-2 0 16,-2 2 0-16,2-2 0 15,-5-3 0-15,-2 1 0 16,-1-10 0-16,-2-2 0 0,2-5 0 16,-3-3 0-16,3-11 0 15,-3-4 0-15,4-4 0 0,0-11 0 16,2 3 0-16,0-3 0 16,-1-5 0-16,5-1 0 15,-2-2 0-15,0-6 0 0,-1-4 0 16,4-1 0-16,0-6 0 15,0-1 0-15,7-7 0 16,-4 0 0-16,-2-9 0 16,2-2 0-16,0-6 0 15,-1-4 0-15,-2 0 0 16,0-3 0-16,0 1 0 0,0-1 0 16,-2 1 0-16,-1-1 0 15,3 3 0-15,-4-3 0 16,1 0 0-16,3-2 0 15,-7 0 0-15,7-3 0 16,0 4 0-16,0-4 0 0,0-2 0 16,0 4 0-16,4-4 0 15,-1-1 0-15,0 2 0 0,1-2 0 16,1 3 0-16,-2-6 0 16,-3-6 0-16,7 14 0 15,-7-14 0-15,1 12 0 16,-1-12 0-16,0 11 0 15,0-11 0-15,0 10 0 0,0-10 0 16,-8 15 0-16,-4-8 0 16,-1 1 0-16,-4-1 0 15,-8 1 0-15,-7 0 0 16,-3-4 0-16,-10 2 0 16,-9-4 0-16,1 4 0 15,-6-5 0-15,4 2 0 0,2-3 0 16,6 2 0-16,5 1 0 15,12-3 0-15,5 0 0 16,13 2 0-16,-4-7-7 0,16 5-83 16,4-14-3-16</inkml:trace>
  <inkml:trace contextRef="#ctx0" brushRef="#br0" timeOffset="146887.8821">22131 11142 363 0,'0'0'7'16,"0"0"3"-16,2-10 2 0,-2 10-1 15,0-14 1-15,0 14-1 16,-23-15 1-16,1 12 0 0,-15 3-6 16,-3 3-3-16,-10 9-2 15,-2 5 1-15,-2 6 0 16,4 4-1-16,-1 2 1 15,12 6 0-15,4 3 0 0,10 6 0 16,5 4 1-16,8 11 0 16,4 6 0-16,8 8 0 15,3 6 2-15,9 8-1 16,6 5 0-16,6 5-1 16,4 7 1-16,-3 2 2 0,4 8-6 15,-6 2 0-15,-5 5 0 16,-4 1 0-16,-4 0 0 15,-5-1 0-15,-5 3 0 16,-3-5 0-16,-4 2 0 16,-2-5 0-16,-4-3 0 0,3 0 0 15,0 2 0-15,-3-4 0 16,4-7 0-16,1 2 0 16,4-4 0-16,-2-5 0 0,1-5 0 15,3-4 0-15,-3-6 0 16,2-7 0-16,-1-2 0 15,1-11 0-15,-3-4 0 0,2-9 0 16,-4-2 0-16,4-7 0 16,-1-5 0-16,-2-3 0 15,1-8 0-15,-1-1 0 16,2-4 0-16,-2-1 0 0,-2-1 0 16,5-5 0-1,-1-2 0-15,5-10 0 0,-8 12 0 16,8-12 0-16,-4 11 0 15,4-11 0-15,0 0 0 16,0 0 0-16,0 0 0 16,0 0 0-16,0 0 0 0,7 6 0 15,5-3 0-15,3-3 0 16,10 3 0-16,8-3 0 0,11 0 0 16,8-3 0-16,8-1 0 15,2-4 0-15,-2 3 0 16,0 0 0-16,-8 1 0 15,-8 1 0-15,-11-2 0 0,-8 5 0 16,-11 0 0-16,-14 0 0 16,0 0 0-16,0 10 0 15,-10-8 0-15,-2 0 0 16,-5-2 0-16,2-2-73 16,2-8-20-16</inkml:trace>
  <inkml:trace contextRef="#ctx0" brushRef="#br0" timeOffset="147722.161">22222 11744 436 0,'0'0'5'0,"0"0"3"15,0 0 1-15,0 0 1 16,0 0 0-16,0 0 0 0,8 4 1 15,-4 7 1-15,8 2-12 16,6 4 0-16,3 6 0 16,3 5 0-16,3 3 0 0,4 6 0 15,0-1 0-15,1 0 0 16,-7 1 0-16,-2-6 0 16,-3 1 0-16,-8-3 0 15,-4-7 0-15,-8 0 0 0,0-4 0 16,-5-4 0-16,-7-4 0 15,-4-4 0-15,-1-2 0 16,0-4 0-16,-1-10 0 16,6-5 0-16,-1-12 0 0,6-3 0 15,7-8 0-15,2-8 0 16,11 4 0-16,4-3 0 16,5 3 0-16,3 4 0 15,1 9 0-15,-1 5 0 16,0 9 0-16,-4 3 0 0,-3 5 0 15,-1-2 0-15,-2 7 0 16,0 2-4-16,-2 0-25 16,-13 0-58-16,9 11-2 0</inkml:trace>
  <inkml:trace contextRef="#ctx0" brushRef="#br0" timeOffset="148102.3686">22433 11427 455 0,'0'0'4'0,"0"0"2"0,-12-10 1 15,12 10 0-15,-13-10 1 16,13 10 0-16,-12-7 0 0,12 7 0 15,-10-7-8-15,10 7 0 16,0 0 0-16,0 0 0 16,0 0 0-16,5 3 0 15,5-3 0-15,3 0 0 0,-1 0 0 16,5 0 0-16,-7-3 0 16,5-7 0-16,-5 3 0 15,-10 7 0-15,7-16 0 0,-7 16 0 16,-12-10 0-16,-6 7 0 15,6 3 0-15,-5 0 0 16,-1 11 0-16,3-1-30 0,8 10-54 16,7-1-5-16</inkml:trace>
  <inkml:trace contextRef="#ctx0" brushRef="#br0" timeOffset="148923.5409">22334 13704 445 0,'0'0'5'15,"0"-7"1"-15,0 7 2 16,-8-13 0-16,8 13 0 0,-12-5 0 15,-1 5 1-15,-1 10 0 16,-6 12-4-16,-1 10-5 16,0 8 0-16,1 7 0 15,-3 6 0-15,4 5 0 0,6 0 0 16,6-4 0-16,7-4 0 16,4-8 0-16,8-4 0 15,9-9 0-15,8-7 0 16,4-13 0-16,10-3 0 15,-4-6 0-15,3-6 0 0,-2-8 0 16,-3-8 0-16,-4-5 0 16,-11-8 0-16,-7-7 0 15,-10-8 0-15,-5-7 0 0,-3-5 0 16,-11 0 0-16,-9 5 0 16,-4 1 0-16,2 11 0 15,-5 3 0-15,-3 16 0 16,4 6 0-16,-1 11 0 0,7 4 0 15,-1 5 0-15,1 13 0 16,6 3 0-16,5 5 0 16,4 6 0-16,6 7 0 0,4 4 0 15,10 1 0-15,11-2 0 16,7-2 0-16,12-3 0 16,2-10 0-16,9-4 0 15,-1-11-12-15,5-7-74 16,-4-2-3-16</inkml:trace>
  <inkml:trace contextRef="#ctx0" brushRef="#br0" timeOffset="149156.9367">22281 13421 460 0,'0'0'3'16,"0"0"1"-16,0 0 0 16,0 0 0-16,0 0-1 15,0 0 1-15,0 0-1 0,-2 5-1 16,2-5-6 0,0 0-6-16,8 7-14 0,-8-7-60 15,14 9-1-15</inkml:trace>
  <inkml:trace contextRef="#ctx0" brushRef="#br0" timeOffset="150321.6115">23005 11214 284 0,'0'0'8'0,"-10"-5"3"0,10 5 2 16,-10-7 4-16,10 7 1 0,-13-13 2 16,13 13 1-16,-12-12-1 15,12 12-7-15,3-9-4 16,15 4-2-16,-1-1-2 0,15 0-2 16,5 2-2-16,6 2 0 15,-2-1-1-15,7 3 0 16,-8 3 0-16,-6 9 0 15,-6 6 1-15,-10 11 1 0,-9 6 0 16,-9 15 1-16,-2 7 1 16,-8 14 0-16,-3 13 0 15,-1 11 1-15,1 6-1 16,3 14 0-16,3 3-1 0,1 6-1 16,6 5-1-16,0-2 1 15,4 4 0-15,0-6-1 16,1 2 1-16,-5-1-1 15,3-2 1-15,-3-2 0 16,0 2 0-16,0-5 1 0,0-3 1 16,0 0-4-16,0-1 0 15,0-2 0-15,0-6 0 16,0 0 0-16,0-10 0 16,-3 4 0-16,-2-8 0 0,-5-4 0 15,-5-4 0-15,-3-3 0 16,1-3 0-16,-5-8 0 15,2 1 0-15,-2-4 0 0,2-9 0 16,2-1 0-16,6-10 0 16,2-3 0-16,2-5 0 15,1-9 0-15,5-2 0 16,-1-10 0-16,1-2 0 0,2-7 0 16,0 2 0-16,0-12 0 15,0 13 0-15,0-13 0 16,0 15 0-16,0-15 0 15,0 15 0-15,0-3 0 16,0-2 0-16,-3 3 0 16,-1-3 0-16,-5-1 0 0,0 1 0 15,-3-2 0-15,-6-2 0 16,-5-2 0-16,-3 0 0 16,-6-4 0-16,-2 0 0 0,0 0 0 15,-3-4 0-15,2 0 0 16,0-5 0-16,8 6 0 15,-3-9-48-15,10 0-41 0,10-5-2 16</inkml:trace>
  <inkml:trace contextRef="#ctx0" brushRef="#br0" timeOffset="150954.2643">22294 13328 336 0,'0'0'7'0,"0"0"3"16,0 0 5-16,3-14 1 15,-3 14 1-15,0-6 2 16,0 6-1-16,0 0 1 16,0-11-7-16,0 11-5 0,0 0-3 15,-5 11-1-15,0 1-3 16,3 0 0-16,-4 3-1 16,3 3 1-16,3-1 1 0,0-2 0 15,3-3 0-15,6-3 0 16,4-3 1-16,0-6 1 15,-1 0 0-15,-1-3-1 16,6-4 2-16,-8-6-1 0,-1-1 0 16,-2-1 0-16,-6-2-1 15,0-4-2-15,0 7 0 16,-10-1 0-16,-3 3 0 16,-4 4 0-16,2 3 0 15,-1 5 0-15,2 5 0 0,-2 3-2 16,2 4 0-16,3 5-4 15,6-1-9-15,5 1-69 16,9 3-4-16</inkml:trace>
  <inkml:trace contextRef="#ctx0" brushRef="#br1" timeOffset="158540.3152">16037 8199 251 0,'0'0'5'0,"0"0"3"16,-13-4-1-16,4 1 2 0,-1 3 0 16,-5 0 1-16,0 0 1 15,-3 7 1-15,4 5-5 16,-2 6-1-16,2 10 1 0,-1-2-1 15,7 6 1-15,4 2 0 16,4 0 1-16,4 0-2 16,11 2 1-16,7-7-2 15,8-4 1-15,10-4-1 16,6-3 0-16,10-6-1 0,6-4 0 16,3-5 0-16,7-3-1 15,0-8 0-15,-2-2 0 16,1-2 0-16,2-6-2 15,-2 1 1-15,3 0 0 16,0-2-1-16,-3 1 1 0,4-2 0 16,0 5-2-16,-3-3 1 15,-1 6 0-15,-1 3 0 16,1-2 1-16,-4 4-1 0,-1 5 0 16,4 2 0-16,-6 0 0 15,7 2 0-15,-7 5 0 16,3 4-1-16,-7-2 1 0,-1 3 0 15,-8 1 0-15,-5 1-1 16,-9 2 1-16,-1-2-1 16,-6 6-1-16,-9-5 0 15,0 3 0-15,-12-4 0 16,4-1 1-16,-8-2-1 0,-5-11 1 16,5 13 2-16,-5-13 1 15,0 0 1-15,0 0 0 16,0 0 0-16,-5-4 1 15,0-5 1-15,0-2-2 0,0-2-1 16,2-7-1-16,3 4 0 16,4-4-1-16,8-3 0 15,2 1-2-15,9-1 0 16,4 4 0-16,5-3 0 0,8 4 0 16,3-2 0-16,7 5 0 15,6 1 1-15,4 4-1 16,2 0 0-16,1 5 1 0,8 1 0 15,-3 1 0-15,-1 3 0 16,-5 0 0-16,-5 3-1 16,-5 1 2-16,-2 1-1 15,-8-2 0-15,-7 1 0 0,-5-1 0 16,-3-3 1-16,-6 0-1 16,-1 0 1-16,1-3 0 15,-2-4-1-15,0-2 1 16,1-6-1-16,-1-1 0 15,6-5 0-15,0 2 0 16,2-5-1-16,3-3 0 0,3 1 1 16,-6-1-1-16,3 3 1 15,-5 1 0-15,-6 6 0 16,-1-1 0-16,-8 6 1 0,-10 12-1 16,13-14-2-16,-13 14-7 15,0 0-18-15,-13 0-54 16,13 0-1-16</inkml:trace>
  <inkml:trace contextRef="#ctx0" brushRef="#br1" timeOffset="159793.488">21324 7691 296 0,'0'0'4'0,"0"0"1"16,-15-5 1-16,6 5 1 15,-3 0 0-15,-4 3 1 16,-2 2-1-16,1 4 1 16,1 3-4-16,3 6 0 0,1 1-2 15,3 2 1-15,7 1 1 16,2 1 0-16,25 9 3 31,10-7 1-31,8-5 0 16,8-4-1-16,9 1 0 0,8-13 0 15,6-2-1-15,6-2-1 16,-11-12-5-16,3-3 0 16,0-2 0-16,3-3-1 0,-3 3 0 15,-7 0 1 1,-4 1-1-16,-5 3 1 0,-10 4 0 16,-4 1 0-16,-6 4 1 15,-9 1-1-15,3 3 0 16,0 0 1-16,-1 5-1 15,6 2 0-15,0 4 1 0,2 1-1 16,0 3 1-16,4 8 1 31,-6-2 0-31,-3 4 0 16,-8-3 0-16,-2 1 0 0,-9-3 1 16,-3-4-1-16,-8 0 1 15,-2-16-1-15,-4 12 0 0,-4-9 1 16,-2-3-1-16,3-3 1 15,-3-8-1-15,2 2 0 16,3-3 0-16,5-6-1 16,2-1-2-16,9-1 0 15,3-5 0-15,4 0-1 0,2 3 1 16,5-3 0-16,4 0 0 16,-1 3 0-16,2 2 1 15,0 1 0-15,7 1 1 16,-4 6-1-16,1-3 0 0,-1 4 1 15,1 7-1-15,-6-1 0 16,-3 2 1-16,-3 2-1 16,-8 1 0-16,-1 0 1 15,-13 0 0-15,11 0 1 16,-11 0-1-16,0 0 1 0,0 0-1 16,0 0 1-16,-6 0-3 15,6 0-9-15,-10 1-70 0,10-1-2 16</inkml:trace>
  <inkml:trace contextRef="#ctx0" brushRef="#br1" timeOffset="164338.3792">13469 12091 270 0,'0'0'10'0,"2"-11"6"15,-2 5 3-15,2-4 4 16,-2-6 0-16,0 5 4 0,-4-1-3 15,-2-1 2-15,-7 6-11 16,-8 7-4-16,-6 5-5 16,-8 14-3-16,-2 6 0 15,-1 9-2-15,-2 7 0 0,4 1-1 16,6 2 0-16,6-2 1 16,13-5-1-16,11-5 0 15,5-2 1-15,15-7 0 0,7-6 0 16,11-4 1-16,6-6-1 15,6-2-3-15,2-5-5 16,7 0-20-16,7-7-54 16,-15-1-2-16</inkml:trace>
  <inkml:trace contextRef="#ctx0" brushRef="#br1" timeOffset="164669.5598">13753 12138 349 0,'0'0'7'0,"0"0"2"15,0 0 2-15,0 0 1 16,-11-2-1-16,11 2 0 16,-18 5 0-16,11 2 0 15,-2 5-5-15,5 3-4 0,3 0 0 16,2 0 0-16,12 1 0 16,4-7 1-16,13-2 0 15,8-4-1-15,-1-3 1 16,8 0 0-16,-3-10 0 0,1 2-1 15,-8-6 1-15,-8-2-1 16,-8 2 0-16,-6-4 1 16,-11-1-2-16,-4 1 0 0,-13 4 0 15,-4-1-1-15,-11 7-1 16,0 2 0-16,-2 6-3 16,-4 0-5-16,10 8-7 15,-2 1-10-15,13 0-39 16,10 3-16-16</inkml:trace>
  <inkml:trace contextRef="#ctx0" brushRef="#br1" timeOffset="165006.6254">14280 12039 373 0,'0'0'4'16,"0"0"3"-16,0 0 1 0,-8-10 0 15,0 6 0-15,-4 1 0 16,0 3 0-16,-8 0 0 15,0 3-2-15,0 4-6 0,-2 2 0 16,2 4 0-16,5 4-2 16,4 0 1-16,9-1 1 15,2 1 0-15,13-5 1 16,6 3-1-16,6-3 2 0,4 0-1 16,7 1 1-16,-4-3-2 15,-4 0 0-15,-6-2 0 16,1 1 0-16,-11 2 1 15,-10 1-1-15,-2-2 0 0,-12 2 1 16,-13-3 0-16,3 2-1 16,-6-2 1-16,-2 0-1 15,0-2-1-15,6-5-7 16,7 3-17-16,7 2-45 0,10-7-8 16</inkml:trace>
  <inkml:trace contextRef="#ctx0" brushRef="#br1" timeOffset="165436.1395">14811 11943 387 0,'0'0'6'15,"0"0"2"-15,0 0 1 16,0 0 0-16,-10 0 1 0,-4 4 0 16,-6 6 1-16,-3 5 0 15,-4 6-6-15,-1 0-2 16,4 9-1-16,2 0-1 15,6 2 1-15,6-2-1 0,10-1-1 16,3-4 2-16,12-2-1 16,5-8 1-16,7-6 1 15,-1-4-1-15,4-5 1 16,6-2-1-16,-4-10 0 16,3-8 1-16,-8-5-1 0,-2-5-1 15,-7-7 1-15,-8-3-1 16,-8-2-1-16,-4 2 1 15,-14 3-1-15,-5 5-1 0,-7 5 0 16,-4 9 0-16,-4 10 0 16,5 7-1-16,-1 6 1 15,4 9-1-15,6 4 1 16,6 9 1-16,12-2 0 0,8 5 0 16,14-1 1-16,10-4 0 15,11-3 0-15,11 0-1 16,7-13-20-16,13 0-60 15,-2-4-3-15</inkml:trace>
  <inkml:trace contextRef="#ctx0" brushRef="#br1" timeOffset="170067.9604">17240 12079 287 0,'0'0'8'0,"0"0"3"16,0 0 1-16,0 0 3 16,0 0-1-16,0 0 1 15,0 0 4-15,0 0 3 16,0 0-5-16,10 9-4 0,7-6 0 15,13-3 0-15,5 0 0 16,8 0-1-16,6 0-2 16,5 0-3-16,-1-3-2 15,-3 1 0-15,-6 1-5 16,-7-4 0-16,-7 5 0 0,-7-1 0 16,-8 1 0-16,-5 0 0 15,-10 0 0-15,0 0 0 16,0 0 0-16,0 0-11 0,0 0-18 15,-23 1-55-15,23-1-2 16</inkml:trace>
  <inkml:trace contextRef="#ctx0" brushRef="#br1" timeOffset="170467.999">17951 11898 406 0,'0'0'6'0,"0"0"3"0,0 0 2 16,0 0 0-1,0 0 0-15,0 0 0 0,0 0 0 16,9 3 0-16,7 4-5 0,6 3-4 16,3 5-1-16,5 2 0 15,5 5 0-15,-2 3 0 16,4 3-1-16,-10-6 1 0,-3 5-1 15,-8-3 0-15,-4-1 0 16,-5-3-1-16,-4-3 1 16,-3-4 0-16,-3-4 1 15,3-9-1-15,-14 9 1 0,2-13 1 16,1-3-1-16,1-11 0 16,8-6 0-16,2-3 0 15,2-8 0-15,12-5-1 16,7 0 0-16,9-2 0 15,2 6-1-15,8 0-1 0,-2 9-3 16,2 10-14-16,-4 4-63 16,-4 11-3-16</inkml:trace>
  <inkml:trace contextRef="#ctx0" brushRef="#br1" timeOffset="170883.4924">18975 11883 389 0,'0'0'5'0,"-7"-12"2"16,-3 4 1-16,-4 0 0 0,-7-1 0 16,1 2 1-16,-7-3 0 15,-1 4-1-15,4 6-5 16,-3 0-2-16,6 10-1 0,4 3-1 15,5 4 1-15,4 3-1 16,8 2 1-16,3 1 0 16,11 1 1-16,4-1 0 15,7 2 0-15,5-6 1 16,0 1-1-16,2-3 0 16,-2 1 0-16,-6-6-1 0,-1 0 1 15,-6-1 0-15,-9-2 0 16,-8-9 0-16,-8 13 0 15,-9-8 0-15,-11 0 1 16,-2-3 0-16,-9 1-1 0,-1-3 0 16,-5 0 0-16,1 0-1 15,9 0 0-15,0-3-4 16,13 3-14-16,2 0-46 0,20 0-16 16</inkml:trace>
  <inkml:trace contextRef="#ctx0" brushRef="#br1" timeOffset="171082.5649">19214 11950 458 0,'0'0'5'0,"0"0"1"16,0 0 0-16,0 0 0 16,0 0 0-16,0 0 0 15,-5 5 0-15,1 2 0 0,4 7-5 16,-1 4-4-16,1 2-7 15,0-2-14-15,0 4-58 0,7-2-3 16</inkml:trace>
  <inkml:trace contextRef="#ctx0" brushRef="#br1" timeOffset="171448.8719">19360 11930 430 0,'0'0'5'0,"0"0"2"16,0 0 0-16,0 0-1 15,0 0 0-15,0 0 0 16,0 0 0-16,5 14 0 16,-1-3-5-16,0 4-1 0,4 2-1 15,-4-2 1-15,4 5 0 16,0-5 1-16,-3-4-1 16,-1 0 2-16,-4-11-1 15,10 7 1-15,-10-7 0 0,16-5 0 16,-9-8 0-16,2-3 0 15,6-2 0-15,3-6-1 16,2-2 0-16,2 5-1 16,-5-1-1-16,4 6 0 0,-4 4 0 15,3 8-1-15,-5 4 1 16,-5 4-1-16,-1 8 1 16,-3 4 0-16,1 6 1 15,0-3-1-15,-2 6 1 0,3-2-3 16,-6-4-6-16,9 0-15 15,1 7-56-15,1-14-3 16</inkml:trace>
  <inkml:trace contextRef="#ctx0" brushRef="#br1" timeOffset="171872.2287">20027 11729 415 0,'0'0'5'0,"0"0"2"16,0 0 1-16,-5-7 0 15,5 7 0-15,-18 3 0 16,1 9 1-16,-3 5 0 16,-3 8-5-16,4 5-2 0,-4 7-1 15,7 7 1-15,3-1-1 16,8-4 1-16,5 1-1 16,5-5 1-16,8-6-1 15,6-4 2-15,4-10-1 0,2-5 1 16,4-5 0-1,1-7-1-15,0-11 1 0,0-6-1 16,-8-7-2 0,0-8 0-16,-4-6 0 0,-4-5 0 15,-9-2 0-15,-5 0 0 0,-5 1 0 16,-7 2 0-16,-5 11 0 16,-8 3 0-16,3 10 0 15,-5 11-2-15,-1 5 1 16,5 4-1-16,3 13 1 0,3 7-1 15,9 2 1-15,8 5 0 16,4 4 2-16,11-7 1 16,11 3 0-16,8-3-1 0,7-6-2 15,11 5-24-15,3-8-57 16,-3-10-3-16</inkml:trace>
  <inkml:trace contextRef="#ctx0" brushRef="#br1" timeOffset="177620.6147">13212 14255 333 0,'0'0'7'0,"4"-9"4"16,-4 9 3-16,6-17 0 0,-3 4 3 16,-3-1 0-16,0 1 1 15,-7 1-2-15,-6 1-6 16,-10 10-4-16,-5 1-2 16,-5 1-2-16,-5 13-1 0,4 1-3 15,-1 2 0-15,5 2 2 16,5 1-1-16,11-1 1 15,6 4 0-15,8 0 0 0,17-4 1 16,8 1 0-16,10 0 0 16,10-2 1-16,7-1 0 15,3-2-1 1,-3-1 0-16,-2-2 0 0,-6 3-1 16,-11 1 1-16,-8-1-1 15,-16 2 0-15,-9-2 1 0,-9 2-1 16,-14 3 1-16,-9-3 0 15,-12 1 0-15,-9-1-1 16,-3-5 1-16,2-2-1 0,-1 0 1 16,9-5-2-16,6-5-6 15,10 0-16-15,13 4-55 16,12-13-5-16</inkml:trace>
  <inkml:trace contextRef="#ctx0" brushRef="#br1" timeOffset="177834.5914">13618 14263 444 0,'0'0'3'0,"0"0"0"0,0 0 1 16,0 0 0-16,-2 10 1 16,-3 4-1-16,-2 0 1 15,-2 3 0-15,2 3-3 16,-2 1-1-16,4 5-4 0,5-1-11 15,0 2-37-15,2-10-30 16,13 0-4-16</inkml:trace>
  <inkml:trace contextRef="#ctx0" brushRef="#br1" timeOffset="178186.0138">13785 14287 429 0,'0'0'3'0,"0"0"-1"16,0 0 0-16,0 0 0 15,3 4 0-15,-1 6 1 16,-2 2 0-16,2 5-1 16,0 3-1-16,1 3-1 15,2 1 1-15,2-4 0 0,-1 2 0 16,1-4 0-16,0-4 0 16,-2-6 1-16,6-4 1 15,-11-4-1-15,17-6 1 16,-8-5-1-16,4-5 1 15,-1-7-1-15,4 1-1 0,1-3 0 16,-2 0-1-16,2 5 0 16,-7 3-1-16,0 6 0 15,2 5 0-15,0 4 1 0,-4 4-1 16,0 8 0-16,2 2 1 16,-3 5 0-16,3 2 0 15,-3 5 0-15,6-2-5 0,-1 0-10 16,1-2-27-1,4-3-38-15,1-4-3 0</inkml:trace>
  <inkml:trace contextRef="#ctx0" brushRef="#br1" timeOffset="178628.9747">14381 14132 408 0,'0'0'7'15,"0"0"2"-15,0 0 1 16,0 0 1-16,0 0 0 15,-5-2-1-15,-2 6 1 0,-4 14 1 16,2 5-7-16,-1 4-1 16,-3 10-2-16,6 3 0 15,2 4 0-15,3 3 0 16,2-5 1-16,12-3-1 0,6-3-2 16,-2-7 0-16,10-9 0 15,3-10 0-15,1-2 0 16,0-8 0-16,0-13 0 15,-3-7 0-15,-2-9 0 16,-2-6 0-16,-9-7 0 0,-6-6 0 16,-5-3 0-16,-6-2 0 15,-12 2 0-15,-5 5 0 16,-5 7 0-16,-8 5 0 16,-1 12 0-16,-2 10 0 15,5 6 0-15,-1 6 0 0,7 12 0 16,2 6 0-16,11 4 0 15,10 7 0-15,4 2 0 16,16-1 0-16,8-1 0 0,13 1 0 16,5-8 0-16,8-2 0 15,8-9 0-15,7-5-44 0,-3-1-40 16,-4-5-4-16</inkml:trace>
  <inkml:trace contextRef="#ctx0" brushRef="#br1" timeOffset="179834.1957">19298 9988 204 0,'0'0'7'0,"0"0"2"0,-9-3 3 16,9 3 2-16,-10 0-1 0,10 0 0 15,-11 0 1-15,11 0 2 16,0 0-3-16,13 11 0 16,15-10-1-16,19-1 1 15,17-1 2-15,26-10 2 16,19-6-2-16,19 0 0 0,15-8-4 15,9 3-2-15,-4-1-2 16,-10 6-2-16,-17 4-1 16,-16 6-2-16,-19 2-1 15,-23 3 0-15,-18 2 1 16,-13 0 0-16,-14 0 1 0,-8 0 1 16,-10 0 0-16,0 0 0 15,0 0 1-15,0 0-1 16,-8-7 0-16,8 7-2 15,-13 0-2-15,13 0-6 0,-15 17-42 16,18-7-35-16,9-3-2 16</inkml:trace>
  <inkml:trace contextRef="#ctx0" brushRef="#br1" timeOffset="182569.8311">17354 14014 373 0,'0'0'7'0,"0"0"4"16,-9-8 1-16,9 8 3 15,0 0 1-15,0 0 0 16,-10-12 0-16,10 12 0 15,5 0-5-15,9 0-3 0,9 5-3 16,4 4-2-16,6 4-1 16,6 4-2-16,4 6 0 15,-4 1 0-15,2 3 0 0,-7 0 0 16,-2 3 0-16,-10-2 0 16,-4-1 0-16,-6 0 0 15,-10-2 0-15,-2-2 0 0,-4-4 0 16,-6-2 0-16,-3-5 0 15,-1-4 0-15,-2-5 0 16,2-6 0-16,1-14 0 16,7-5 0-16,6-10 0 15,8-11 0-15,10-1 0 16,7-3 0-16,3-3 0 16,4 5 0-16,5 4 0 0,-2 6 0 15,-1 11 0-15,-6 3 0 16,-2 12 0-16,-5 3 0 15,2 6-25-15,-8 20-55 0,-4-4-8 16</inkml:trace>
  <inkml:trace contextRef="#ctx0" brushRef="#br1" timeOffset="182905.5525">18556 14075 448 0,'0'0'3'0,"-9"-7"1"0,-3 0 1 0,-6-1 0 16,-3 3 2-1,-7-2 0-15,-4 7 1 0,-3 0 0 16,-4 12-2-16,6 6-2 15,5 9-2-15,4 2 0 16,6 7 0-16,11-2-2 0,7 0 0 16,10-2 0-16,10-2 0 15,8-7 0-15,6-4 0 16,8-7-5-16,8-4-7 0,-1-5-8 16,4-3-24-16,4-5-41 15,-7-10-3-15</inkml:trace>
  <inkml:trace contextRef="#ctx0" brushRef="#br1" timeOffset="183179.0086">18794 14157 390 0,'0'0'6'0,"-2"-10"3"0,2 10 0 16,-16-5 1-16,4 5 1 15,-3 0 0-15,-2 8 0 16,-1 1 0-16,1 9-5 16,2 2-3-16,5-1-1 15,1 4 1-15,9-4 0 16,14-4-1-16,6-1 1 0,6-10-1 15,10 1 1-15,2-5 0 16,4-5-1-16,-5-5 0 16,1-4 0-16,-8-4 0 0,-6-5 0 15,-9 1 1-15,-8 1-3 16,-7 1 0-16,-12-1 0 16,-8 9 0-16,-4 4-3 0,-6 6-8 15,4 7-16-15,-6 12-55 16,10-2-5-16</inkml:trace>
  <inkml:trace contextRef="#ctx0" brushRef="#br1" timeOffset="183529.5776">19381 14023 384 0,'0'0'6'0,"0"0"1"0,-10-9 1 16,-3 1 0-16,-6 6 1 0,-4-3 0 15,-4 2 0-15,-6 3 0 16,-1 0-6-16,2 10-1 16,2 2 0-16,5 3-2 0,7 7-1 15,6-2 0-15,9 5 0 16,3-3 1-16,15 1-1 16,7-2 1-16,3 0 0 15,5-4 0-15,2 1 1 0,1-4 0 16,-3-1-1-16,-8 1 0 15,-5-4 1-15,-6 4-1 16,-9-5 1-16,-8 2 0 16,-8-5 0-16,-9 1 0 15,-4 1 0-15,-5-3 0 0,-2 0 0 16,1-3-1-16,3 1-6 16,2-3-23-16,6-3-50 15,22 3-1-15</inkml:trace>
  <inkml:trace contextRef="#ctx0" brushRef="#br1" timeOffset="183902.5795">19609 13994 462 0,'0'0'2'16,"0"0"1"-16,-5 0 0 16,-5 5 0-16,-2 7 2 15,-5 3-1-15,1 9 0 16,-3 1 0-16,3 5-3 0,2 2 1 15,7 3-2-15,7-7 1 16,2-2-2-16,9-3 1 16,10-9 2-16,-2-4-1 15,7-7 1-15,4-6 1 0,-3-7-1 16,-4-10 1 0,2-4 0-16,-8-8-1 0,-3-5-2 15,-6-8 0-15,-5 1 0 16,-8-3 0-16,-8 4 0 15,-4 9 0-15,-11 4 0 0,3 7 0 16,-4 14 0-16,1 9-2 16,0 8 2-16,9 11 0 15,6 5 0-15,9 11 2 16,8-2-2-16,17 6 0 0,11-1 0 16,10-11-24-16,20 2-60 15,14-6-3-15</inkml:trace>
  <inkml:trace contextRef="#ctx0" brushRef="#br1" timeOffset="192363.2889">13034 16595 225 0,'0'0'0'0,"0"0"3"16,0 0 1-16,0 0 5 16,7-5 3-16,9 2 4 15,5-4 2-15,14-5 2 16,20-4 1-16,12-8-1 0,15-6 0 15,13-6-3-15,12-12-3 16,8-5-3-16,9-8-1 16,2-6-2-16,-1-9-2 0,1-8 0 15,-5-3-1-15,-1-5-1 16,-7 5-1-16,-10 3 0 16,-3 10-1-16,-16 9 0 15,-11 15-1-15,-19 13 0 16,-11 13-1-16,-16 12 0 0,-7 9-1 15,-20 3 0-15,2 15 0 16,-12 4-4-16,-10 5-5 16,-2 10-9-16,-5 3-15 15,-10-5-44-15,5 12-5 0</inkml:trace>
  <inkml:trace contextRef="#ctx0" brushRef="#br1" timeOffset="192813.1894">13531 16869 210 0,'0'0'5'0,"0"0"9"15,0 0 1-15,0 0 3 16,2-12 1-16,11-3 2 0,4-7 1 16,15-7 3-16,14-12-6 15,17-5-6-15,15-9-1 16,17-1-2-16,9-9-1 0,13-1-1 16,7-5-1-16,3 0-3 15,-5-6 3-15,-1 0-4 16,-6-2 1-16,-11-3 0 0,-4 0-1 15,-10 6 0-15,-12 4-1 16,-10 8 0-16,-14 11 0 16,-8 11 1-16,-14 10 0 15,-7 7-1-15,-13 11 0 16,-12 14-1-16,7-11 0 16,-7 11-1-16,-9 0-2 0,-3 8-1 15,-6 2-6-15,2 7-9 16,-8 1-21-16,-10 3-42 15,11 5-2-15</inkml:trace>
  <inkml:trace contextRef="#ctx0" brushRef="#br1" timeOffset="193217.1941">14640 15354 266 0,'0'0'5'15,"0"0"3"-15,0 0-1 0,-7 5 0 16,7-5 3-16,0 0 2 16,0 0 4-16,12 4 1 15,15-8-2-15,13-4-1 0,16-3 1 16,19-4-1-16,10-8 0 15,12 0-4-15,5-4-2 16,1-3-3-16,-3 6-1 16,-10-2-2-16,-15 7 0 0,-15 2-1 15,-16 10 0-15,-16 7 0 16,-15 12 0-16,-16 15 1 16,-22 17 1-16,-10 9-1 0,-3 14 1 15,-6 12 0-15,7 5-1 16,2 3 0-16,8-3-1 15,11-7-2-15,12-4-4 0,4-10-13 16,4-4-63-16,10-9-1 16</inkml:trace>
  <inkml:trace contextRef="#ctx0" brushRef="#br1" timeOffset="194264.7304">10839 16679 354 0,'0'0'5'0,"0"0"2"16,0 0 0-16,-10-3-1 16,10 3 1-16,0 0 0 15,14 0 1-15,15 0 2 0,10 0-4 16,23-6-1-16,16-3-1 16,10-3 2-16,15-3 0 15,3-2-3-15,-1-2 0 16,-6 1-1-16,-15 0-1 0,-14 5 0 15,-15 4 0-15,-15 2 1 16,-18 2-2-16,-12 5 0 16,-10 0-2-16,-19 2-1 15,-9 5 0-15,-6 4-2 0,-12 1 1 16,0 6-3-16,-4-1 3 16,0 5 1-16,5 1 1 15,8 1 2-15,7 2 1 16,10 3 0-16,6 5 2 15,14-1 3-15,0 6-2 0,17 1 1 16,5 2 1-16,6 5-1 16,6 1 0-16,1-5-1 15,2 5 0-15,0-1-1 16,-17-25-1-16,-2 2-2 0,-1 2 1 16,-2 1-1-16,-3-3 1 15,-2 3 1-15,-2 2 0 16,-8 0-1-16,-8-4 2 0,-9-1 2 15,-8 3-1-15,-10-2 1 16,-6-5-1-16,-9 2 0 16,-5-1 0-16,-7-4 0 15,-4-2 0-15,0-3-4 0,-2-2 0 16,-1-1-16-16,-3-1-67 16,5-3-3-16</inkml:trace>
  <inkml:trace contextRef="#ctx0" brushRef="#br1" timeOffset="271298.6384">13975 6564 255 0,'0'0'1'0,"0"0"-1"16,-12 0 0-16,12 0-1 16,-18 0 1-16,-1 2 1 15,0 9 0-15,-6-4 2 0,-5 16 2 16,-2 8-1-16,-9 7 1 16,-1 16 1-16,-2 8-1 15,1 10 0-15,-9 13 1 16,0 8-2-16,-5 7 1 0,5 4 1 15,-8 12 0-15,3 5 3 16,-5 13 1-16,2 7 0 16,5 3 0-16,8 0-1 15,10 5 0-15,7-4 0 0,17-8-3 16,13-8-1 0,18-18-1-16,17-12-1 0,20-14 0 15,16-16 1-15,16-17-1 16,10-13 0-16,15-15 1 0,13-15 0 15,1-9 0-15,7-17-1 16,-3-11 0-16,0-9 0 16,1-11 1-16,-3-6-3 0,-12-13 1 15,-4-4 0-15,-4-19-1 16,-12-6-1-16,-8-16 0 16,-7-12-2-16,-16-18 1 15,-5-10 0-15,-13-14 0 0,-13-3 0 16,-13-4 0-16,-14-4 1 15,-14 13 0-15,-21 4 0 16,-16 17 1-16,-22 13-1 16,-12 20 1-16,-17 18 0 15,-18 25-1-15,-8 19 0 0,-9 24 1 16,-1 16-1-16,-5 19-1 16,-2 19 1-16,7 21-3 15,4 19-3-15,10 22-23 16,18 14-48-16,10 8-2 0</inkml:trace>
  <inkml:trace contextRef="#ctx0" brushRef="#br1" timeOffset="272377.8069">13747 6546 252 0,'0'0'0'0,"-17"-4"0"15,1 2-1-15,-2 2 1 16,-10 2-1-16,-4 16-2 16,-9 4 2-16,-3 10 1 15,-6 19 3-15,-5 17 0 16,-4 19 0-16,-4 17 2 0,-1 22 0 15,-1 13 1-15,1 10 1 16,2 19-1-16,2 3 0 16,8 5 3-16,12-3-3 0,8-7 0 15,12-9 1-15,10-9 0 16,10-13 0-16,18-14-3 16,14-26-1-16,17-8-2 15,13-12 0-15,18-24 0 16,10-13 0-16,14-23 1 0,9-15 0 15,15-13 1-15,7-11 0 16,3-21 0-16,3-14 0 16,5-16-1-16,-3-14 2 0,-1-13-4 15,-4-12 0-15,-9-11 0 16,-10-12-3-16,-10-15 2 16,-4-9 0-16,-18-7-1 15,-6-5 1-15,-19-3 0 16,-9 0 0-16,-19 5 1 15,-13 2 1-15,-21 9 0 0,-21 9-1 16,-25 19 1-16,-21 18-1 16,-29 27-1-16,-23 28-3 0,-22 35-11 15,-18 27-24-15,-20 47-30 16,2 28-5-16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18:16.4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3372 7919 284 0,'0'0'5'0,"0"0"2"16,0 0-2-16,-16-2 1 15,16 2 1-15,-14 15 2 16,3 2 1-16,-3 8 0 0,3 12-3 16,-2 3 0-16,7 9 1 15,-1 7 1-15,7-1 1 16,0 3-2-16,13-1 0 16,8-2-3-16,9-6 0 0,10-2-1 15,10-8-1-15,4-7 0 16,13-6-1-16,8-7 0 15,12-9-1-15,1-10 2 16,15 0-1-16,4-14 1 16,8-6 0-16,1-4 0 0,3-5 0 15,5 0 0-15,4-5 0 16,1 1 0-16,0-2-1 16,5 3 0-16,-4 2 0 15,1 0-1-15,7 3 0 0,-2 3 0 16,-5 6 0-16,4 2 0 15,-2 7 0-15,3 2 0 16,-5 7-1-16,0 0 1 0,-3 5 0 16,1 5 0-16,-2 5 1 15,-8-1-1-15,-2 7 0 16,-8 1 1-16,-4-2-1 16,-8 4 1-16,-10 2-1 0,-6-2-1 15,-13 0 1-15,-13 1 0 16,-6-3-1-16,-12 2-1 15,-7-3-1-15,-10-2 1 16,-4-1 0-16,-7-4 0 16,-3-3 0-16,-2-1 1 15,-4-10 0-15,2 11 3 0,-2-11 0 16,0 0-1-16,0 0 1 16,-2-8 1-16,-3-2 0 15,0-4-1-15,0-2 0 0,3-4-2 16,0-4-1-16,2-3 1 15,2-4-1-15,10-1-1 0,6-2 0 16,1-2 0-16,11 2-1 16,4-3 1-16,14 2 0 15,2 0 0-15,12 1 0 16,12 4 1-16,6-2-1 16,9 7 0-16,11 0 0 0,6 3 1 15,11 2 0-15,3 6-1 16,6 1 1-16,4 1 0 15,4 7 0-15,1 0 0 16,4 3 0-16,-2 2 0 16,2 2 0-16,3 3 1 15,-4 5-1-15,2 0 1 0,4 4 0 16,1-1-1-16,-2 4 1 16,1-2-1-16,1 0 1 15,-4 2 0-15,4-4-1 0,-1-1 1 16,-2 0 0-16,-1-4-1 15,1-4 1-15,0 1-1 0,-1-5 1 16,4 0-1-16,-7-2 0 16,4-5 1-16,-3-1-1 15,-7-2 0-15,-2-2 0 16,-3 0-1-16,-5-5 1 16,-9 1 0-16,-4-1 0 0,-9-3-1 15,-2-2 0-15,-10 0 0 16,-8-3 0-16,-2 2-1 15,-10-1 1-15,-2-1 0 16,-7 0 0-16,-4 0 0 16,-6 3 1-16,-3-3-1 0,-7 4 2 15,-2-5-1 1,-7 2 1-16,-7 2 0 0,-3-1 1 16,-6 1 0-16,-5-3-1 15,-5 2 1-15,-4 1 0 0,-2 2-1 16,-6-2 1-16,-2 5-1 15,1 2-1-15,-2 0-2 0,11 15-6 16,-17-10-31-16,17 10-45 16,0 0-2-16</inkml:trace>
  <inkml:trace contextRef="#ctx0" brushRef="#br0" timeOffset="2622.0303">9712 5329 324 0,'0'0'6'0,"0"0"2"16,-14 0 4-16,14 0 3 15,-15 5 3-15,15-5 0 16,-13 2 1-16,13-2 0 0,-12 0-5 15,12-5-3-15,10-13-2 16,10-11-2-16,17-10-1 16,12-17-1-16,16-8 0 15,17-10-1-15,16-8 0 0,8 0 0 16,7 4-1-16,-1 3-3 16,-6 9 0-16,-14 14 0 15,-15 8 0-15,-12 15 0 16,-23 7 0-16,-10 10 0 15,-14 7 0-15,-18 5 0 0,0 17-8 16,-15 7-12-16,-15 3-44 16,-2 3-23-16,-8 10-2 15</inkml:trace>
  <inkml:trace contextRef="#ctx0" brushRef="#br0" timeOffset="2921.2705">9834 5441 402 0,'0'0'5'0,"0"0"2"15,0 0 0-15,0-14 1 16,4 2 1-16,10-11-1 0,16-8 2 16,9-12 2-16,14-9-4 15,11-10-1-15,16-1 0 16,12-10-1-16,7 1 0 15,0 1-1-15,2 1-1 0,-9 8-4 16,-3 5 0-16,-12 7 0 16,-10 9 0-16,-13 6 0 15,-14 12 0-15,-13 3 0 16,-9 16-4-16,-18 4-14 16,0 0-56-16,-27 17-13 0</inkml:trace>
  <inkml:trace contextRef="#ctx0" brushRef="#br0" timeOffset="3394.6569">9686 4967 380 0,'0'0'6'0,"0"-13"1"0,-3 6 4 16,0-3 1-16,1 3 0 15,-3-3 0-15,5 10 1 0,-5-10-1 16,0 14-4-16,0 14-2 16,0 9-3-16,-5 13-2 15,-2 5 0-15,-1 6 1 0,-1 7-1 16,-9 5 0-16,-1-3 1 15,1-2 0-15,-4-7 0 16,4-9 0-16,1-4 0 16,1-11-1-16,7-6 0 0,7-7 1 15,7-14-2-15,4 1 0 16,17-4 0-16,3-11 0 16,14-3 1-16,8-5-2 0,12-3 0 15,6-1 1-15,9 0-1 16,1 4 0-16,-2 2 0 15,3 5 0-15,-6 8 0 16,-4 2 1-16,-8 5-2 16,-7 0-2-16,-6 8-7 15,-3-6-12-15,-5-2-45 0,-3 5-17 16</inkml:trace>
  <inkml:trace contextRef="#ctx0" brushRef="#br0" timeOffset="4084.1651">11311 4088 355 0,'0'0'7'0,"0"0"5"0,0 0 2 16,0 0 1-16,0 0 0 15,0 0 0-15,-2-13 2 16,9 5 0-16,11-2-6 0,9-5-4 15,3-2-2-15,7-2-1 16,5-2-1-16,1 2 1 16,-4-1-2-16,-4 8 0 15,-8-4-1-15,-5 7 0 0,-9 2-1 16,-13 7 0-16,0 0-1 16,0 0 1-16,-19 10-1 15,1 4-1-15,-2 1 1 16,-2 5-1-16,4 3 1 0,4 3 0 15,6-1 0-15,8 3 2 16,2 1-1-16,11 1 0 16,4 2 1-16,8-3 0 15,7 1 0-15,0 3 0 16,3-4 0-16,3-1 0 0,-6-3-1 16,-2 2 1-16,-2-5 0 15,-11-2 0-15,-2 3 0 16,-14-2 2-16,-1-1-3 0,-16 2 0 15,-4-1 0-15,-13 0 0 16,-4-1 0-16,-5 1 0 16,-6-2 0-16,-1-2 0 15,-1-2 0-15,6 0 0 0,6-2 0 16,3-6 0-16,10 0 0 16,8-2 0-16,17-5 0 15,0 0 0-15,0 0-8 16,15-2-49-16,5-1-31 15,5-1 0-15</inkml:trace>
  <inkml:trace contextRef="#ctx0" brushRef="#br0" timeOffset="14329.4857">17207 5293 368 0,'0'0'7'16,"0"0"5"-16,0 0 1 16,-9-9 3-16,9 9 1 15,0 0 1-15,-7-13 0 16,7 13 1-16,0 0-7 16,0 0-3-16,0 0-7 0,14-2-2 15,2 2 0-15,5 10 0 16,4 2 0-16,3 5 0 15,4 1 0-15,-1 5 0 0,2 3 0 16,-6 2 0-16,-4-1 0 16,-2 0 0-16,-9 0 0 0,-5 0 0 15,-5-1 0-15,-2-4 0 16,-5 0 0-16,-6-7 0 16,-5 0 0-16,-1-9 0 15,4 0 0-15,-4-6 0 0,4-10 0 16,4-7 0-16,5-8 0 15,8-9 0-15,8-7 0 16,8-1 0-16,5-5 0 16,7 3 0-16,3-1 0 0,2 3 0 15,-1 8 0-15,-4 5 0 16,-6 5 0-16,2 5 0 16,-8 4 0-16,-2 5 0 15,-6 6 0-15,-5 1 0 16,-7 3 0-16,16 0 0 15,-16 0 0-15,2 4 0 0,-2-4 0 16,2 13 0-16,-2-3 0 16,0-10 0-16,0 12 0 0,0-12 0 15,0 15 0-15,0-15 0 16,-2 10 0-16,2-10 0 16,0 0 0-16,-7 7 0 15,7-7-10-15,0 0-27 0,-20 13-53 16,20-13 0-16</inkml:trace>
  <inkml:trace contextRef="#ctx0" brushRef="#br0" timeOffset="15357.1892">17370 4833 481 0,'0'0'4'0,"0"0"2"0,0 0 2 16,0 0 0-16,0 0-4 16,0 0-4-16,0-9 0 15,0 9 0-15,0 0 0 16,0 0 0-16,0 0 0 0,0 0 0 15,5 4-17-15,7 9-72 16,3-1-2-16</inkml:trace>
  <inkml:trace contextRef="#ctx0" brushRef="#br0" timeOffset="16779.5639">17320 6450 344 0,'0'0'8'15,"0"0"3"-15,5-12 5 16,-5 12 2-16,0-10 0 16,0 10 1-16,2-10 1 0,-2 10-1 15,-2 7-5-15,-8 10-4 16,-3 16-4-16,-4 5-2 15,-1 9 0-15,1 7-4 0,0 6 0 16,-4-1 0-16,12 3 0 16,4-8 0-16,5-1 0 15,5-9 0-15,8-5 0 0,6-4 0 16,6-10 0-16,2-5 0 16,6-8 0-16,1-7 0 15,-1-5 0-15,1-12 0 0,-1-8 0 16,0-7 0-16,-7-8 0 15,-3-10 0-15,-8-6 0 16,-5-9 0-16,-5-2 0 16,-5 3 0-16,-8-2 0 0,-7 8 0 15,-7 5 0 1,-5 12 0-16,-3 3 0 0,-5 19 0 16,5 5 0-16,1 9 0 15,1 5 0-15,6 13 0 16,7 7 0-16,5 7 0 15,7 3 0-15,3 2 0 0,10 3 0 16,8-8 0-16,7 0 0 16,5-5 0-16,7-10 0 15,-3-6-4-15,12-1-32 0,-5-10-49 16,-6-4-4-16</inkml:trace>
  <inkml:trace contextRef="#ctx0" brushRef="#br0" timeOffset="17070.9309">17377 6240 489 0,'0'0'4'16,"0"0"2"-16,0 0 1 15,-2-8-2-15,2 8-5 16,0 0 0-16,-3-10 0 0,3 10 0 16,0 0 0-16,0 0 0 15,0 0 0-15,0 0-81 16,6 6-8-16</inkml:trace>
  <inkml:trace contextRef="#ctx0" brushRef="#br0" timeOffset="17796.3323">16899 4746 323 0,'0'0'5'0,"0"-14"2"16,0 2 1-16,0-3 3 16,0-1 0-16,-3-2 2 0,-1 4 0 15,-5-1-1-15,-4 8-5 16,-4 7-2-16,-3 10-2 16,-8 9-2-16,1 11 0 15,-3 10-1-15,2 6 0 0,3 10 0 16,1 10 0-16,6 6 1 15,9 3 0-15,6 6-2 16,3 2 4-16,10 3 0 0,2 3 0 16,6 5 1-16,0 0 0 15,-1 0 0-15,-2 8 0 16,-5-5 0-16,-3 1-3 0,-5-1 1 16,-2 5 1-16,-5-7 0 15,-7 2-1-15,-5 1 1 16,-4-5 2-16,-5-4-1 15,-2 1 1-15,-1-1-2 16,-1-7 1-16,2-3-2 0,-2 0 0 16,5-9 0-16,8-1 0 15,0-9-1-15,7-5 0 16,-1-6 0-16,7 0-1 16,1-6 1-16,3-9-1 15,0-1 0-15,3-9 0 0,1-2 0 16,4-8 0-16,2 2 0 15,2-12 1-15,4 2-1 16,5-6 1-16,9-3 0 16,6-4 0-16,8-6 0 0,6 3-1 15,8-4-3-15,0 1-4 16,0-1-8-16,3 2-27 0,-3-4-43 16,-8-1 0-16</inkml:trace>
  <inkml:trace contextRef="#ctx0" brushRef="#br0" timeOffset="18584.4183">17842 4896 303 0,'0'0'6'0,"0"0"2"0,-5-14 3 16,5 14 1-16,-5-12 1 15,5 2 0-15,2 0 1 16,10-2 1-16,4 4-5 16,6 3-4-16,2-2-2 15,6 5-1-15,2 2-1 16,-2 0 0-16,0 5-1 0,-5 7 0 15,-2 5-2-15,-9 8 2 16,-3 13-1-16,-9 6 1 16,-2 7 1-16,0 14 0 15,-2 7 0-15,-3 8 2 0,-3 6 3 16,6 6 0-16,2 1 1 16,0 4 0-16,0 7-1 0,4 0 2 15,2 5 0-15,-1-2-3 16,-3 4-1-16,3 1 0 15,-2-6-2-15,-3 4-1 16,2-6-2-16,0-6 0 16,2-2 0-16,3-4 0 0,-5-10 0 15,6-4 0-15,-5-7 0 16,3-9 0-16,-2-8 0 16,0-9 0-16,-1-5 0 15,-3-7 0-15,0-6 0 16,-7-3 0-16,-3-4 0 0,-3-3 0 15,-7-1 0-15,-5-7 0 16,-3 2 0-16,-2-4 0 16,-2 0 0-16,-2-4 0 15,-4-1 0-15,-3 0 0 0,7 0 0 16,-3 1 0-16,5 0 0 16,4-1 0-16,1 0 0 15,8-2 0-15,5 3 0 0,5-3-14 16,9 0-17-16,15-5-56 15,-5-7 0-15</inkml:trace>
  <inkml:trace contextRef="#ctx0" brushRef="#br0" timeOffset="18892.6941">18827 5978 438 0,'0'0'2'0,"0"0"2"0,0 0 0 15,0 0 1-15,9-11 0 16,3 7 0-16,8-4 1 16,5 6-4-16,5-5-11 15,5-11-49-15,1 18-21 0</inkml:trace>
  <inkml:trace contextRef="#ctx0" brushRef="#br0" timeOffset="19032.8462">18781 6125 447 0,'0'0'1'16,"0"0"2"-16,0 0 2 0,0 0 1 16,7 8 0-16,11-8 0 15,15 0-1-15,4 0-7 0,20-24-60 16,7 19-17-16</inkml:trace>
  <inkml:trace contextRef="#ctx0" brushRef="#br0" timeOffset="20460.5112">23149 4525 252 0,'0'0'8'0,"7"-14"5"16,-3 1 3-16,1 1 1 16,-5-6 1-16,0 4-2 15,-14-1 2-15,-7-3 0 16,-10 14-7-16,-8 1-5 16,-8 6-2-16,-3 9-3 0,2 2 0 15,2 9 0-15,7 3-1 16,5 0 0-16,15 9 0 15,1 2 1-15,11 8-1 16,7 4 2-16,4 3 0 16,9 8 1-16,4-1-1 0,1 6 2 15,4 1 0-15,-2 4-1 16,-2-1 1-16,-6 2-2 16,-3 4 4-16,-4 3 0 0,-5 3 1 15,-2-2 1-15,-5 8 0 16,-1-3 1-16,-1 1-2 15,-4-1 1-15,-2 2-3 0,2-4-1 16,-1 5-1-16,1-5-1 16,1-2 0-16,0-5-1 15,1 2 0-15,2 0 0 16,-1-8-1-16,2-4 1 16,-2-3-1-16,3-6 0 15,-1-3 0-15,0-7-1 0,-4-5 2 16,5-7-1-16,-3-5 0 15,0-1 0-15,0-7 1 16,0-2-1-16,-3-5 0 16,3-1 1-16,-1-4-1 0,2-4 0 15,3 1 1-15,6-6-1 16,-13 9 0-16,13-9 0 0,0 0 0 16,0 0 0-16,0 0 2 15,17 0-2-15,5 0 0 16,8-2 0-16,8 0 0 15,9-6 0-15,3 3 0 0,2-2 0 16,2 2 0-16,-4-2 0 16,-7 4 0-16,-6-1 0 15,-7-2 0-15,-11 4 0 16,-7-1 0-16,-12 3 0 16,0 0 0-16,0 0 0 15,-8-5 0-15,-3 5 0 0,1 0 0 16,-3-2-21-16,-8 2-64 15,21 0-4-15</inkml:trace>
  <inkml:trace contextRef="#ctx0" brushRef="#br0" timeOffset="22001.4782">23231 5167 365 0,'0'0'5'0,"0"0"1"16,3-12 4-16,-3 12-1 16,12-17 2-16,1 7 0 15,1-3 1-15,7 7 0 0,-2 0-5 16,6 3-1-16,-2 6-3 15,2 9 0-15,-5 9-2 16,-6 0 0-16,-2 6 0 16,-9 2-1-16,-3 4 1 0,0-5 0 15,-10-2 0-15,-4 3-1 16,-5-8 1-16,0-3 1 0,-6-3 1 16,8-6-3-16,-1-6 4 15,1-3-3-15,4 0 0 16,6-10 1-16,4-7-2 15,6-2 0-15,10-7-1 16,4-1 2-16,5-5-2 0,6 0 0 16,-2-1 1-16,4 4 0 15,-4 4 0-15,-4 5 0 16,-5 5 0-16,-4 8 0 16,-13 7 0-16,15 0 0 15,-10 7 0-15,0 8 1 16,-3 2 0-16,3 6-1 0,1 1 2 15,3 0-1-15,1 0-1 16,-1-4 0-16,4-1-3 16,-1-7-11-16,6-9-66 0,-3 5-4 15</inkml:trace>
  <inkml:trace contextRef="#ctx0" brushRef="#br0" timeOffset="22185.7311">23378 4818 389 0,'0'0'6'0,"0"0"2"16,-13-14 2-16,13 14 0 15,-13-13 1-15,13 13-1 16,-9-11 2-16,9 11-1 16,0 0-10-16,13 0-18 15,-8 8-63-15,15 8-2 16</inkml:trace>
  <inkml:trace contextRef="#ctx0" brushRef="#br0" timeOffset="23134.36">23141 6039 391 0,'0'0'4'0,"0"0"0"15,0 0 1-15,0 0 2 0,-12 13 1 16,7-1 0-16,-2 3 1 16,1 5 0-16,5 2-3 15,1 2 0-15,0 5-1 0,12-3-1 16,3-4-1-16,7-4-1 15,3-6 1-15,7-4-1 16,3-8 0-16,0-2 0 16,0-11 0-16,-5-4 0 0,0-3 0 15,-10-2 2 1,1 2 0-16,-8-1 0 0,-6 4-1 16,-1 5 1-16,-6 5-1 15,0 7 0-15,0 0-3 16,-8 7 0-16,6 7 0 15,-1 10 0-15,3 0 0 0,0 6 0 16,5 4 0-16,3 2 0 16,-1 3 0-16,2-4 0 15,-1 4 0-15,-3-5 0 0,-2-2 0 16,-3-1 0-16,0-4 0 16,-8-5 0-16,-9-2 0 15,-3-5 0-15,-4-3 0 16,-11 1 0-16,2-8 0 0,-7 2 0 15,1-7 0-15,-1 0 0 16,0 0 0-16,7-2 0 16,1-8-12-16,10-3-26 0,14 1-47 15,-1-6-3-15</inkml:trace>
  <inkml:trace contextRef="#ctx0" brushRef="#br0" timeOffset="23346.6811">23259 5809 465 0,'0'0'4'0,"-2"-13"2"16,2 13 1-16,-6-14 0 16,6 14-1-16,-7-12 1 15,4 1 0-15,3 11-5 0,0 0-2 16,0 0-8-16,3-18-65 15,10 22-13-15</inkml:trace>
  <inkml:trace contextRef="#ctx0" brushRef="#br0" timeOffset="24191.0059">23663 4446 327 0,'0'0'5'0,"-2"-10"1"15,2 10 0-15,0-16 2 16,5 5 1-16,2-1 2 15,6 3 1-15,4-8-1 16,3 10-3-16,6 2-1 16,3 3-1-16,1 2-1 0,0 2-1 15,2 9-1-15,-4 1-1 16,-3 8-1-16,-1 7 0 0,-7 3-1 16,3 4 0-16,-2 9 1 15,-5 3 1-15,-4 12-1 16,1 7 2-16,-3 3 0 15,-1 7 0-15,-4 9 1 0,-2 8-1 16,-2 2 0-16,-6 4 2 16,1 6 0-16,-5 0-1 15,-1 0 0-15,0 0 0 16,-2-1 0-16,0-7-1 16,0-2 2-16,0-5-3 0,0-2 1 15,0-5-1-15,4-5 0 16,-2-3 0-16,6-9 1 15,2-4-1-15,0-1-1 16,2-6 1-16,3-7-1 16,0-3 1-16,0-1-2 0,0-6 0 15,0-2 0-15,0 0 0 16,-5-4 0-16,5 0 0 0,-2-1 0 16,-3-6 0-16,2 3 0 15,-2-7 0-15,1 2 0 16,-7-4 0-16,1-1 0 15,1-5 0-15,-7-2 0 0,0 0 0 16,-2-3 0-16,-5 1 0 16,-2-5 0-16,-1 1 0 15,-3-1 0-15,-1-3 0 16,4 3 0-16,-2-1 0 0,1 0 0 16,7 2 0-16,-2-4-26 15,9 1-60-15,13-1-4 16</inkml:trace>
  <inkml:trace contextRef="#ctx0" brushRef="#br0" timeOffset="26392.0626">19781 4496 296 0,'0'0'6'0,"0"0"4"16,2-10 2-16,-2 10-1 15,-2-12 0-15,-8 6 1 16,-8 4 0-16,-4 2 1 16,-13 2-7-16,-5 8-4 0,-1 5-2 15,-9 1 0-15,4 3 0 16,0 1 0-16,4-2-1 16,4 3 0-16,8 0 0 15,8 3 0-15,4 1 1 16,9 4 0-16,6 5 0 15,3 2-1-15,12 8 2 16,4 4-1-16,1 6 0 0,0 5 1 16,0 9-1-16,-1 1 0 15,-7 5 1-15,-4 8 4 0,-5 2 0 16,0 1 2-16,-5 3 2 16,-4 1 0-16,-4 3 1 0,1 2-2 15,-4-2 1-15,-1 3-2 16,0-4-1-16,-5 6-1 15,2-9-2-15,2 4 0 16,3-5-1-16,-2-5 0 16,2-2 0-16,5-9-1 0,0-7-1 15,5-4 0-15,0-6 0 16,-4-6 0-16,5-7 0 16,2-4 0-16,-3-6-1 15,0-2 1-15,3-1 0 16,-5-7 0-16,1 4 0 15,-1-2 0-15,2-3-1 0,0-3 1 16,0-2 0-16,0-2 0 16,0-4 0-16,5-9 0 15,-3 13-1-15,3-13 1 0,0 0 0 16,0 0 1-16,5 2 0 16,8-2 1-16,5 0 1 0,19-4-1 15,6-4 1-15,18-2 0 16,8-2-1-16,6-4 0 15,1 7-1-15,2-1 0 16,-6 0-2-16,-7 5-5 16,-18 0-8-16,-8 5-27 15,-6 0-43-15,-13-2-1 0</inkml:trace>
  <inkml:trace contextRef="#ctx0" brushRef="#br0" timeOffset="27794.1476">21595 4382 245 0,'0'0'7'0,"0"0"4"16,0 0 0-16,-7-3 3 16,7 3 0-16,0 0 1 15,0 0 2-15,5-9 1 16,14 6-5-16,9-2-1 15,12 0-2-15,7-2 0 16,13-1-1-16,2-2 0 0,5 1-1 16,-2-1-2-16,-8 5 0 15,-5 0-1-15,-11 0-2 16,-9 3 1-16,-8-1-3 0,-6 3 0 16,-9 0 0-16,-9 0-1 15,8 12 0-15,-3 0 0 16,-2 3-1-16,1 5 0 0,-1 2 1 15,2 6 0-15,-5 6 0 16,2 4 0-16,-2 1 0 16,0 8 1-16,-2 6 0 15,-1 2 1-15,-4 6-1 0,2 3 0 16,0 3 1-16,0 7-1 16,0 0 1-16,2 6 0 15,1-1-1-15,0 0 3 16,2 1 1-16,-3-3 0 15,3-1 1-15,0-1 0 16,0-1 1-16,0-2-1 0,0 0 1 16,3-2-4-16,-1-2-3 15,0-3 0-15,3-1 0 0,0-2 0 16,-2 0 0-16,5-3 0 16,-4-3 0-16,1 0 0 15,-2-4 0-15,-3-2 0 0,0-3 0 16,0-1 0-1,0-9 0-15,-3 1 0 0,-2-6 0 16,1-3 0-16,-1 0 0 16,-1-5 0-16,4 0 0 15,-3-1 0-15,2-3 0 16,1 2 0-16,0-2 0 0,-6-1 0 16,4 4 0-16,-9-3 0 15,0-2 0-15,-4-1 0 16,-8 0 0-16,1 0 0 15,-6-7 0-15,-3 0 0 16,-7-3 0-16,1-1 0 0,-4-4 0 16,-2 1 0-16,4-3 0 15,-2 0 0-15,8 0 0 16,3 0 0-16,7 7 0 0,2 8-69 16,23-15-19-16</inkml:trace>
  <inkml:trace contextRef="#ctx0" brushRef="#br0" timeOffset="38068.2878">20052 5261 285 0,'0'0'7'0,"0"0"5"0,0 0 2 15,0 0 3-15,0 0 0 16,5 3 2-16,-5-3 2 16,0 0 0-16,17 5-5 0,-2-5-4 15,10 0-1-15,9 0-2 16,12 0-1-16,10-5 0 15,12-2-1-15,6-4-2 0,4 4-1 16,-2-3-1-16,-6 0-1 16,-10 4 0-16,-11-3-1 15,-13 4 0-15,-7 2-2 16,-17 2-3-16,-12 1-2 16,0 0-4-16,0 0-7 0,-15 0-16 15,-6 0-53-15,0 7-1 16</inkml:trace>
  <inkml:trace contextRef="#ctx0" brushRef="#br0" timeOffset="38515.8371">20479 5288 345 0,'0'0'5'0,"0"0"2"0,0 0 1 16,0 0 1-16,0 0 3 15,0 11 1-15,0-2 0 16,0 9 2-16,3 5-3 16,1 3 0-16,5 6-1 0,0 8-1 15,3 2 0-15,6 0-2 16,-2 5-1-16,8 0-1 16,-7 1-2-16,2-1 0 15,-5 0-4-15,-2-5 0 0,-8 5 0 16,0-5 0-16,-4-3 0 15,-8-3 0-15,-4-5 0 16,-9-3 0-16,-2-7 0 16,2 0 0-16,-7-6 0 15,-4-5 0-15,-2-5 0 0,-2-3 0 16,-3-2 0-16,2 0 0 16,-3-5 0-16,-4-7 0 15,3 2 0-15,3-2 0 0,7 4 0 16,4-4 0-16,2 1 0 15,7 4 0-15,6 2 0 16,12 5 0-16,-10-7 0 16,10 7 0-16,5-5-17 15,9 2-29-15,-1 1-41 16,7-3 0-16</inkml:trace>
  <inkml:trace contextRef="#ctx0" brushRef="#br0" timeOffset="39012.7486">20969 4895 333 0,'0'0'7'0,"0"0"4"16,0 0 3-16,0 0 4 16,0 0-1-16,0 0 0 15,0 0 1-15,10-11 1 0,2 7-7 16,9-1-4-1,3 0-3-15,6 0-1 0,5 0-2 16,7 0-3-16,-2 3-6 16,0-1-6-16,-9-2-18 15,-6 5-52-15,-1-2-1 16</inkml:trace>
  <inkml:trace contextRef="#ctx0" brushRef="#br0" timeOffset="39326.9445">21419 4590 390 0,'0'0'5'0,"0"0"3"16,0 0 3-16,0 0-1 0,0 0 0 15,0 0 1-15,7 2 1 16,-4 8 0 0,-3 5-5-16,5 8-3 0,3 4-1 15,-4 2 0-15,6 7 0 16,-2 0-1-16,2 2 0 16,-1-3-3-16,-4-4-1 0,1 5-5 15,-5-10-5-15,5 1-19 16,-1 0-54-16,-5-7 0 15</inkml:trace>
  <inkml:trace contextRef="#ctx0" brushRef="#br1" timeOffset="82719.8963">14792 8569 389 0,'0'0'7'0,"0"0"3"0,0 0 3 16,-5-11 1-16,5 11 3 15,-2-13 1-15,2 13 0 16,3-17 1-16,10 10-13 16,5 2-6-16,1 5 0 15,7 5 0-15,3 5 0 0,-1 7 0 16,-1 4 0-16,-2 3 0 16,-5 3 0-16,-10 8 0 15,-4-8 0-15,-6 6 0 0,-8-4 0 16,-8 1 0-16,-6-3 0 15,-6-4 0-15,4-7 0 16,2 1 0-16,-1-5 0 0,6-7 0 16,6-5 0-16,11 0 0 15,-7-16 0-15,12-3 0 16,10-9 0-16,2-4 0 0,8-5 0 16,5 0 0-16,2-3 0 15,1 3 0-15,-3 5 0 16,-5 5 0-16,-5 6 0 15,-8 7 0-15,-3 6 0 16,-9 8 0-16,0 0 0 16,9 10 0-16,-9 5 0 15,0 8 0-15,0 1 0 0,2 6 0 16,2 0 0-16,4 0 0 16,-1-1 0-16,6-7 0 0,2-2 0 15,3-2 0-15,4-9 0 16,8-1 0-16,-3 7-49 15,6-15-38-15,1-5-3 0</inkml:trace>
  <inkml:trace contextRef="#ctx0" brushRef="#br1" timeOffset="82903.4215">15507 8598 483 0,'0'0'3'15,"0"0"2"-15,0 0-1 16,0 0 1-16,13-2-1 16,-3-1 1-16,8 3-3 15,1-2-2-15,1-3-16 0,8 3-68 16,1-1-2-16</inkml:trace>
  <inkml:trace contextRef="#ctx0" brushRef="#br1" timeOffset="83054.0134">15523 8720 373 0,'0'0'5'16,"0"0"4"-16,0 0 2 15,0 0 1-15,14 2 1 0,0-2 0 16,12-2-1-16,2-1-3 16,-2-7-27-16,20 5-56 15,0-4-5-15</inkml:trace>
  <inkml:trace contextRef="#ctx0" brushRef="#br1" timeOffset="83603.2033">16281 8412 424 0,'0'0'7'15,"0"0"3"-15,0 0 2 16,0 0 3-16,0 0 0 16,0 0 1-16,0 0-4 15,13-2-12-15,1 2 0 16,5 7 0-16,7 6 0 16,3 1 0-16,3 7 0 0,6 1 0 15,0 2 0-15,-4 1 0 16,-4 0 0-16,-11 0 0 15,-3 0 0-15,-11-5 0 0,-5-2 0 16,-5-4 0-16,-7-4 0 16,-4-2 0-16,-4-7 0 15,-1-1 0-15,0-12 0 0,7-6 0 16,3-6 0-16,11-11 0 16,5 0 0-16,13-4 0 15,7 0 0-15,7 1 0 16,3 1 0-16,7 10 0 0,-4 2 0 15,4 12 0-15,-10 13-66 16,0 0-24-16</inkml:trace>
  <inkml:trace contextRef="#ctx0" brushRef="#br1" timeOffset="84102.7583">17402 8365 433 0,'0'0'5'0,"0"0"1"0,0 0 3 15,2-9 1-15,-2 9 0 16,-5-10 1-16,-6 10 0 16,-5 0 0-16,-11 10-6 15,-3 10-5-15,-5-1 0 0,3 8 0 16,2 4 0-16,5 3 0 16,2-2 0-16,16-3 0 15,7-3 0-15,14-7 0 16,14-1-2-16,13-6-9 15,0-4-16-15,10-8-55 16,10 0-4-16</inkml:trace>
  <inkml:trace contextRef="#ctx0" brushRef="#br1" timeOffset="84385.6822">17697 8420 387 0,'0'0'5'15,"-17"0"1"-15,-1 0 4 0,-7 4 1 16,1 4 0-16,-1 0 1 15,-5 5-1-15,3 2-1 16,4 2-3-16,14 2-2 0,9-2-3 16,7 1-1-16,16-6 0 15,6-2 1-15,9-2-1 16,6-5 2-16,3-3-1 16,1-3 1-16,-6-5 0 0,-7-5 1 15,-5-1 0-15,-13-4-1 16,-6-1 0-16,-7-1-1 15,-8 3 0-15,-7-1-2 16,-6 3-3-16,-3 8-5 0,-7-1-9 16,4 8-21-16,8 8-44 15,-2-1-2-15</inkml:trace>
  <inkml:trace contextRef="#ctx0" brushRef="#br1" timeOffset="84732.3217">18177 8320 377 0,'0'0'7'16,"0"0"1"-16,0-12 0 16,0 12 1-16,-12-9 1 0,-2 3-1 15,1 2 1-15,-12 1 0 16,-3 3-5-16,-2 7-3 16,3 3-1-16,-1 5 0 15,7 5-1-15,2 0 1 0,13 3 0 16,6-1 0-16,6-1 0 15,15 2-1-15,7 0 1 16,4-4-1-16,3-1 1 16,2-1-1-16,-3-2-1 15,-6-3 0-15,-6-2-1 16,-4 1 2-16,-11-5 1 0,-4 5-1 16,-3-11 1-16,-16 14 0 15,-3-4 0-15,-4-5 0 0,-4 0 0 16,-8 0-1-16,3-2-2 15,2-3-8-15,5-3-45 16,7 0-24-16,6-2-4 0</inkml:trace>
  <inkml:trace contextRef="#ctx0" brushRef="#br1" timeOffset="85149.0309">18726 8289 475 0,'0'0'4'0,"0"0"0"0,0 0 1 16,0 0-1-16,-7 0 2 16,-2 10 0-16,-9 2 1 15,3 8-7-15,-3 2 0 16,2 6 0-16,0 3 0 0,4 4 0 16,7-2 0-16,5-6 0 15,8 0 0-15,7-4 0 16,4-8 0-16,9-6 0 0,2-4 0 15,-1-10 0-15,4-10 0 16,1-6 0-16,-1-10 0 16,-4-9 0-16,-4-7 0 0,-4-4 0 15,-9-7 0-15,-10 9 0 16,-2 2 0-16,-5 4 0 16,-8 9 0-16,-1 14 0 15,-9 10 0-15,4 13 0 0,-4 15 0 16,6 8 0-16,5 7 0 15,4 6 0-15,8 6 0 16,8 2 0-16,11-3 0 16,14-2 0-16,11-1 0 15,2 10-51-15,7-24-35 16,2-7-3-16</inkml:trace>
  <inkml:trace contextRef="#ctx0" brushRef="#br1" timeOffset="85966.9348">14958 9448 377 0,'0'0'7'0,"0"0"2"0,-10-10 2 16,10 10 1-16,-9-10 1 15,9 10 0-15,-13-7 0 16,13 7 0-16,-15 7-6 0,13 3-2 16,2 5-2-16,0 4-1 15,2 2-1-15,10 4 1 16,6-6 0-16,6-2 0 0,4-5 1 15,7 1-1-15,-3-11 1 16,1-2 0-16,1 0 0 16,-6-7 0-16,-3-6-1 0,-6 1-2 15,-6 0 0-15,-3 0 0 16,-6 2 0-16,-1 2 0 16,-3 8 0-16,0 0 0 15,0 0 0-15,0 11 0 16,-3 6 0-16,3 5 0 0,0 8 0 15,0 5 0-15,3-1 0 16,2 4 0-16,0-4 0 16,3-2 0-16,-1 0 0 15,-5-2 0-15,-2-8 0 16,-4 3 0-16,-12-8 0 0,-3-1 0 16,-6-4 0-16,-7-2 0 15,-3-5 0-15,-6-3 0 16,2 1-8-16,0-6-11 0,6-20-58 15,11 11-9-15</inkml:trace>
  <inkml:trace contextRef="#ctx0" brushRef="#br1" timeOffset="86152.2604">15748 9544 467 0,'0'0'3'0,"0"0"2"15,11 0 2-15,-11 0-1 0,7-2 1 16,-7 2-1-16,0 0 0 16,15 0-2-16,-7 0-4 15,-8 0-10-15,23-7-57 16,-4 7-19-16</inkml:trace>
  <inkml:trace contextRef="#ctx0" brushRef="#br1" timeOffset="86292.8973">15808 9688 340 0,'0'0'5'0,"0"0"4"16,0 0 3-16,0 0 3 15,7 0 0-15,6 0 0 16,4 0-1-16,16 0-14 16,0 0-68-16,8 0-4 0</inkml:trace>
  <inkml:trace contextRef="#ctx0" brushRef="#br1" timeOffset="86633.5699">16357 9456 450 0,'0'0'5'0,"0"0"2"16,0 0 1-16,0 0 0 15,11 0 2-15,1 1-1 16,6 7 1-16,3 4-6 0,4 4-4 15,3 6 0-15,2 3 0 16,2 7 0-16,-5-2 0 16,-9 2 0-16,-6-1 0 0,-4 1 0 15,-8-3 0-15,-5-10 0 16,-7 1 0-16,-6-5 0 16,-2-8 0-16,0-5 0 0,0-4 0 15,6-8 0-15,1-7 0 16,6-5 0-16,7-5 0 15,9-6 0-15,11-4 0 16,13 0 0-16,6-3 0 16,11 11-13-16,7-3-72 15,1 1-2-15</inkml:trace>
  <inkml:trace contextRef="#ctx0" brushRef="#br1" timeOffset="87219.2735">17549 9368 429 0,'0'0'5'0,"-4"-9"1"15,0 1 2-15,-6-2 0 16,-8 1 2-16,-3-1 0 16,-7 2 1-16,-4 4 0 0,-3 4-4 15,0 0-3-15,8 7-2 16,-3 5-2-16,10 8 0 16,7-4 0-16,11 8 0 0,2-2 0 15,13 3 0 1,12-1 0-16,5 2 0 0,7-2 0 15,4-4 0-15,2 2 0 16,-1-2 0-16,-5-2 0 16,-4-6 0-16,-8 3 0 15,-10-6 0-15,-13 4 0 16,-10-6 0-16,-11 3 0 0,-13-2 0 16,-11-2 0-16,-6 2 0 15,-6-3 0-15,0-3 0 16,0 1 0-16,11-3 0 0,1-3-16 15,16 1-67-15,10-3-3 16</inkml:trace>
  <inkml:trace contextRef="#ctx0" brushRef="#br1" timeOffset="87403.7793">17722 9472 452 0,'0'0'3'16,"0"0"0"-16,0 0 1 0,0 0-1 15,0 0 1-15,0 14 0 16,0-5 0-16,0 6 0 16,0 5-3-16,0-3-5 15,0 12-16-15,8-3-60 16,0-2-1-16</inkml:trace>
  <inkml:trace contextRef="#ctx0" brushRef="#br1" timeOffset="87751.8736">17951 9500 407 0,'0'0'7'0,"0"0"1"16,0-12 2-16,0 12-1 15,0 0 1-15,0 0-1 16,0 0 0-16,-4 5 1 16,4 12-7-16,0 0-2 0,2 3-1 15,0 5 0-15,6-5 0 16,-7-2 0-16,7-4 1 15,-2-2-1-15,-6-12 2 16,12 10-1-16,-12-10 1 0,14-5 1 16,-1-5-1-16,-1-7 0 15,4-5 1-15,3 2-2 16,1-5 0-16,1 3-1 16,-2 3 0-16,-1 2-1 0,-5 5 0 15,3 10-1-15,-6 2 1 16,1 5-1-16,-4 8 1 15,-1 4 1-15,4-2-1 0,1 4-1 16,1 3-8-16,4-4-19 16,-14 5-52-16,17-8-3 15</inkml:trace>
  <inkml:trace contextRef="#ctx0" brushRef="#br1" timeOffset="88201.9988">18726 9292 470 0,'0'0'4'15,"0"0"1"-15,0 0 1 16,0-11-1-16,0 11 1 0,-9 9 0 16,-1 3 0-16,-8 8-3 15,3 9-3-15,0 2 0 0,1 8 0 16,1 5 0-16,3 1 0 15,10-6 0-15,0 2 0 16,11-9 0-16,8-5 0 0,6-6 0 16,5-10 0-16,5-7 0 15,2-4 0-15,-2-7 0 16,-1-13 0-16,-2-4 0 16,-4-8 0-16,-5-13 0 0,-10 1 0 15,-9-9 0-15,-7 2 0 16,-9 3 0-16,-7 1 0 15,-9 8 0-15,-2 6 0 0,1 9 0 16,-4 12 0 0,3 7 0-16,5 5 0 15,5 12 0-15,8 7 0 0,7 9 0 16,5-1 0-16,12 5 0 16,11 0 0-16,12-1 0 15,4-2 0-15,14-4 0 0,9 1-3 16,9-11-81-16,0-9-3 15</inkml:trace>
  <inkml:trace contextRef="#ctx0" brushRef="#br1" timeOffset="94080.4648">13979 11175 394 0,'0'0'6'16,"0"0"4"-16,-10-10 3 15,10 10 2-15,-8-8 2 0,8 8 1 16,-7-12 0-16,7 12 0 16,-5-8-16-16,5 8-2 15,14 0 0-15,6 8 0 16,2 4 0-16,7 3 0 0,0 7 0 15,4 6 0-15,-1-1 0 16,0 3 0-16,-4 2 0 16,-3 0 0-16,-9 1 0 15,0-2 0-15,-9-2 0 16,-4 4 0-16,-6-2 0 16,-9-2 0-16,-12 0 0 0,0-3 0 15,-8-2 0-15,0-4 0 16,-3-4 0-16,1 0 0 15,1-8 0-15,0-4 0 0,3 0 0 16,4-4 0-16,-2 0 0 16,8-6 0-16,-3 0 0 15,4-3 0-15,1 1 0 0,6-1 0 16,2 1 0-16,0-1 0 16,7-1 0-16,3 10 0 15,-4-18 0-15,4 9 0 16,2 1 0-16,3-4 0 0,2-1 0 15,6 2 0-15,-1 0 0 16,0-1 0-16,6-1 0 16,3 3 0-16,-5-4 0 15,5-2 0-15,1 3 0 16,-3 1 0-16,2-2 0 16,-3 4 0-16,0-2 0 0,1 2 0 15,-3 0 0-15,-3 5 0 16,2 0 0-16,-5 0 0 15,0 2 0-15,0 3 0 0,-10 0 0 16,15 0 0-16,-15 0 0 16,10 0 0-16,-10 0 0 15,0 0 0-15,9 5 0 0,-9-5 0 16,0 0 0-16,0 0 0 16,0 0 0-16,6 10 0 15,-6-10 0-15,0 0-23 16,15 8-64-16,-15-8-3 0</inkml:trace>
  <inkml:trace contextRef="#ctx0" brushRef="#br1" timeOffset="94697.0424">14374 11347 468 0,'0'0'4'16,"0"0"3"-16,-5-12 1 15,5 12 1-15,0-14 1 16,0 4-5-16,0 0-5 15,7-2 0-15,5 4 0 0,1 3 0 16,4 5 0-16,2 0 0 16,7 5 0-16,-3 10 0 15,-2 0 0-15,-1 7 0 16,-1 0 0-16,-5 6 0 0,-7-1 0 16,-4-1 0-1,-3 2 0-15,-7-3 0 0,-5-3 0 16,-4-2 0-16,-2-8 0 15,4 0 0-15,-3-3 0 0,4-7 0 16,3-2 0-16,10 0 0 16,-9-23 0-16,9 3 0 15,12-3 0-15,2-8 0 16,9-2 0-16,-3 2 0 0,4-1 0 16,-1 2 0-16,-1 8 0 15,-6-1 0-15,-7 11 0 16,1 2 0-16,-10 10 0 15,0 0 0-15,11 8 0 0,-9 9 0 16,1 3 0-16,1 5 0 16,1 2 0-16,2 7 0 15,2-5 0-15,3 3 0 16,0-6 0-16,4-6 0 16,6-3 0-16,3-5 0 15,5-4 0-15,-2-8 0 0,-15 0-84 16,17 0-6-16</inkml:trace>
  <inkml:trace contextRef="#ctx0" brushRef="#br1" timeOffset="95202.9076">13517 11925 380 0,'0'0'7'0,"0"0"2"16,0 0 2-16,0 0 2 15,0 0 1-15,0 0 2 16,12 5 2-16,8-5 2 0,10 0-5 16,21-5-7-16,12-4-8 15,18-2 0-15,16-4 0 16,17-3 0-16,13 4 0 0,6-1 0 16,-4 1 0-16,-2 2 0 15,-6 1 0-15,-8 5 0 16,-10-2 0-16,-20 5 0 15,-15 0 0-15,-14 3 0 0,-15-1 0 16,-12 1 0-16,-11 0 0 16,-9 0 0-16,-7 0 0 15,0 0 0-15,0 0 0 16,-7 7 0-16,7-7 0 16,-18 9 0-16,4-1 0 15,-2 0 0-15,-3-2 0 0,0 7 0 16,-1-3-90-16,-4-1-3 15</inkml:trace>
  <inkml:trace contextRef="#ctx0" brushRef="#br1" timeOffset="95721.6747">13939 12189 476 0,'0'0'4'0,"0"0"2"15,0 0 1-15,0 0 1 16,0-11 2-16,0 11-10 0,10 0 0 15,-1 2 0-15,8 3 0 16,1 8 0-16,7 2 0 0,2 2 0 16,3 5 0-16,0 2 0 15,-5 5 0-15,0-2 0 16,-8 2 0-16,-6 1 0 16,-6 0 0-16,-5-3 0 15,-8 0 0-15,-7-5 0 0,-5 2 0 16,-7-8 0-16,-3-3 0 15,-8-6 0-15,-3-2 0 16,-1-3 0-16,-1-2 0 0,8-10 0 16,0 3 0-16,8-7 0 15,7-6 0 1,10 2 0-16,10-5 0 0,10 1 0 16,12 1 0-16,8-2 0 15,10 0 0-15,5 1 0 16,4 7 0-16,1-2 0 0,5-13-44 15,-5 24-46-15,-3-3-2 16</inkml:trace>
  <inkml:trace contextRef="#ctx0" brushRef="#br1" timeOffset="96120.2675">14416 12299 491 0,'0'0'3'16,"0"0"2"-16,0 0 1 15,0 0 0-15,2-5-6 0,11 5 0 16,2 0 0-16,2 5 0 16,6 3 0-1,-2 2 0-15,7 5 0 0,-3 1 0 16,-2 4 0-16,-6 0 0 0,-2 3 0 15,-3-1 0-15,-4 0 0 16,-5-2 0-16,-3 0 0 16,-3-6 0-16,-7 2 0 0,-2-6 0 15,-4-5 0-15,-1-3 0 16,0-2 0-16,1-7 0 16,2-7 0-16,7-7 0 0,4-4 0 15,3 0 0-15,7-4 0 16,9-1 0-16,5 0 0 15,4 3 0-15,8-2 0 16,-1 3 0-16,8 9 0 0,14 2-76 16,-17-2-15-16</inkml:trace>
  <inkml:trace contextRef="#ctx0" brushRef="#br1" timeOffset="98166.9804">15723 11628 381 0,'0'0'10'16,"0"0"2"-16,0 0 4 15,0 0 1-15,9 0 1 0,-9 0 1 16,14-5 0-16,1 3 0 16,2-6-19-16,7 3 0 15,5 1 0-15,1-7 0 16,9 10 0-16,-4-7-27 0,-3 8-58 16,4 0-4-16</inkml:trace>
  <inkml:trace contextRef="#ctx0" brushRef="#br1" timeOffset="98321.5674">15819 11794 407 0,'0'0'6'0,"0"0"3"15,0 0 1-15,0 0 3 16,0 0 0-16,0 0 2 0,13 0-1 16,8 0-1-16,16-2-11 15,0-5-15-15,6-2-67 16,17 0-4-16</inkml:trace>
  <inkml:trace contextRef="#ctx0" brushRef="#br1" timeOffset="102579.5093">17041 11415 408 0,'0'0'7'0,"5"-12"4"16,-5 12 2-16,7-18 1 0,-7 6 2 15,0-1 0-15,-7 0 0 16,-2 4-6-16,-14 1-10 15,-2 8 0-15,-10 10 0 16,3 8 0-16,-3 7 0 0,3 7 0 16,2 4 0-16,5 2 0 15,12 4 0-15,8-5 0 16,10-1 0-16,13-7 0 16,12-4 0-16,9-3 0 15,7-12 0-15,13 2-18 0,1 3-57 16,2-15-13-16</inkml:trace>
  <inkml:trace contextRef="#ctx0" brushRef="#br1" timeOffset="102880.468">17416 11464 387 0,'0'0'5'0,"0"0"3"16,-14-2 2-16,3 2 2 16,-3 0 0-16,-5 0 1 15,1 6 0-15,-2 0 1 16,-1 7-5-16,5 4-3 15,5 2-3-15,6 1 0 0,5 3-1 16,11-3-1-16,6-2 1 16,13-9-1-16,2-1 0 0,10-6 1 15,3-2-1-15,3-8 0 16,-4-3 1-16,-7-7-1 16,-1-2 1-16,-16-3-2 15,-1 1 0-15,-14-2 0 16,-9 1 0-16,-8 6 0 0,-9-1 0 15,-4 9 0-15,-8 1-8 16,6 8-4-16,0 0-9 16,4 5-23-16,9 7-40 0,6 0-2 15</inkml:trace>
  <inkml:trace contextRef="#ctx0" brushRef="#br1" timeOffset="103227.7826">18000 11383 410 0,'0'0'3'0,"0"0"2"0,-7-10 2 16,-2 7 0-16,-5-2 1 15,0 4 1-15,-6-3-1 0,-2 4 0 16,-3 4-2-16,3 5-3 16,1 1-2-16,5 7-1 15,3 0 0-15,8 2 0 16,5 2 0-16,5-4 0 0,10 3 0 15,8-3 0-15,-2-2 0 16,7-1 0-16,-3 0 0 16,0-2-1-16,-3-2-1 15,-8-2 1-15,-4 0 1 16,-4 1-1-16,-6-2 0 0,-6 3 0 16,-6-3 0-16,-8 1 1 15,-1-1-1-15,-5-3 0 16,-1-1-2-16,0 0-6 15,4-3-18-15,4-12-43 0,8 4-8 16</inkml:trace>
  <inkml:trace contextRef="#ctx0" brushRef="#br1" timeOffset="103629.8783">18312 11311 454 0,'0'0'5'0,"0"0"2"16,0 0 1-16,0 0-1 15,0 0 2-15,-5 12-1 0,-6 3 1 16,-1 2-5-16,-3 4-4 16,1 3 0-16,0 6 0 15,5 0 0-15,4-3 0 16,5-3 0-16,7-1 0 16,11-6 0-16,4-4 0 0,5-5 0 15,3-7 0-15,1-2 0 16,3-10 0-16,1-10 0 15,-11 0 0-15,3-11 0 16,-6-4 0-16,-9-3 0 0,-4-3 0 16,-8 2 0-16,-6 2 0 15,-6 6 0-15,-4 3 0 16,-7 9 0-16,-2 11 0 0,2 7 0 16,-3 6 0-16,6 9 0 15,4 9 0-15,7 5 0 16,9 5 0-16,2 0 0 15,11 2 0-15,11-5 0 0,8-5 0 16,5-5 0-16,9-5-40 16,4-7-43-16,4-4-4 15</inkml:trace>
  <inkml:trace contextRef="#ctx0" brushRef="#br1" timeOffset="104780.6499">13737 13418 355 0,'0'0'7'0,"0"0"4"16,0 0 3-16,0 0-1 15,0 0 3-15,7 0 0 16,4 0 2-16,6 3 0 0,8 2-6 16,2 5-4-16,6 5-2 15,4 5-1-15,2 5-1 16,2 4-1-1,-6 6-1-15,-9 2 1 0,-8 3-3 16,-8-2 0-16,-10 1 0 16,-8-3 0-16,-13 0 0 15,-9-7 0-15,-5-2 0 16,-13-1 0-16,4-10 0 16,-4-5 0-16,1-2 0 0,7-9 0 15,6-7 0-15,6-7 0 16,14-6 0-16,11-6 0 15,8-3 0-15,14-3 0 16,17-1 0-16,4 4 0 16,6 2 0-16,4 4 0 0,0 3 0 15,2 8-15-15,-4-1-15 16,-19 11-57-16,8 2-2 0</inkml:trace>
  <inkml:trace contextRef="#ctx0" brushRef="#br1" timeOffset="106146.4864">14326 13501 372 0,'0'0'7'16,"0"0"4"-16,0-10 1 16,0 10 3-16,-5-8 0 0,5 8 1 15,0 0-2-15,-5-9 1 16,5 9-7-16,-2 9-2 15,2 9-3 1,7 3-2-16,4 3 0 0,3 2 1 16,7-1 0-16,4-3 1 15,5 0-1-15,2-8 1 16,0-12 0-16,-1-2-3 16,-1-11 0-16,-1-1 0 0,-8-8 0 15,-5-1 0-15,-7-4 0 16,-4-1 0-16,-5 5 0 15,0 3 0-15,-2 1 0 16,-3 5 0-16,5 12 0 16,-10 0 0-16,5 7 0 0,5 10 0 15,0 7 0-15,3 5 0 16,6 5 0-16,1 0 0 16,3 11 0-16,2-10 0 0,5 4 0 15,-6-1 0-15,-3-6 0 16,-3 0 0-16,-8 0 0 15,-6-2 0-15,-9-6 0 16,-15 1 0-16,-7-1 0 0,-5-5-4 16,-9 1-14-16,-1-11-13 15,-5 1-55-15,8 0-1 16</inkml:trace>
  <inkml:trace contextRef="#ctx0" brushRef="#br1" timeOffset="106533.9225">13230 14291 397 0,'0'0'5'16,"0"0"1"-16,0 0 0 15,5-4 2-15,5 1 2 16,7-2 2-16,16-4 2 16,14 2 1-16,18-1-3 0,17 2-2 15,24-4 1-15,13 0-6 16,19 0-5-16,14 0 0 16,4 3 0-16,-2 0 0 15,-1-1 0-15,-7 4 0 16,-15-2 0-16,-11 4 0 15,-24-1 0-15,-18 3 0 0,-23-3 0 16,-16 3 0-16,-14 0 0 16,-25 0 0-16,0 0 0 0,-25 6 0 15,0-1 0-15,-10 2-27 16,1 1-61-16,-11 4-4 16</inkml:trace>
  <inkml:trace contextRef="#ctx0" brushRef="#br1" timeOffset="106984.7582">13782 14563 448 0,'0'0'2'0,"0"0"2"0,0 0-1 16,0 0 3-16,6 0 1 16,6 7 2-16,8 1-1 15,5 7 1-15,7 3-2 0,5 4-1 16,4 3-4-16,-3 2-2 16,4 3 0-16,-6-1 0 15,-11 3 0-15,-11-4 0 16,-9 4 0-16,-5-5 0 0,-15 0 0 15,-7-4 0-15,-13 0 0 16,-4-7 0-16,-7-3 0 16,-5-3 0-16,-2-10 0 15,3 0 0-15,1-5 0 16,8-6 0-16,7-8 0 16,12-1 0-16,12-4 0 0,10 0 0 15,18-2 0-15,12-1 0 16,8 2 0-16,13-3 0 15,3 9 0-15,3-1 0 16,8 8-41-16,-8 5-45 0,-2-1-5 16</inkml:trace>
  <inkml:trace contextRef="#ctx0" brushRef="#br1" timeOffset="107434.8924">14264 14725 473 0,'0'0'3'0,"0"0"2"0,0 0 0 15,0 0 1-15,12 2 0 16,1 3 1-16,7 2-1 16,-3 3-6-16,8-2 0 0,0 9 0 15,3-2 0-15,-1 5 0 16,-4 0 0-16,-6-1 0 0,-2 1 0 16,-8-1 0-16,-4-1 0 15,-3 0 0-15,-7-4 0 16,-7-1 0-16,2-4 0 15,0-1 0-15,-3-5 0 0,1-3 0 16,3-11 0-16,6-3 0 16,5-11 0-16,7-5 0 15,11-5 0-15,7 1 0 16,5-5 0-16,7 1 0 16,-3 3 0-16,12 8-6 0,16 3-81 15,-22-1-3 1</inkml:trace>
  <inkml:trace contextRef="#ctx0" brushRef="#br1" timeOffset="108310.5148">15674 13989 435 0,'0'0'4'16,"0"0"2"-16,0 0 2 16,0 0 1-16,0 0 0 0,0 0 0 15,7 0 1-15,3 0 0 16,8 0-6-16,7-2-5 16,2-3-8-16,8 5-18 15,7 0-55-15,-5 0-4 16</inkml:trace>
  <inkml:trace contextRef="#ctx0" brushRef="#br1" timeOffset="108462.1103">15718 14177 423 0,'0'0'5'0,"0"0"1"16,0 0 2-16,0 0 1 16,0 0 2-16,18 0 0 0,3-2-1 15,5-7 0-15,13 2-10 16,7-10-15-16,1 2-65 15,16-2-5-15</inkml:trace>
  <inkml:trace contextRef="#ctx0" brushRef="#br1" timeOffset="109978.078">17167 13754 374 0,'0'0'6'15,"0"-18"4"-15,0 8 1 16,0-2 2-16,-4-5 1 15,-3-1 0-15,-6 1 1 0,-4-1 0 16,-5 8-6-16,-3 2-3 16,-3 4-2-16,1 4-1 15,2 3-2-15,1 6 0 16,3 3 0-16,12 4 0 0,3 4 0 16,6 2 1-16,13 0-1 15,7 2 1-15,7 5-1 16,8-5 1-16,2 0-1 15,5 1 0-15,-1-5-1 0,-2 0-1 16,-4-3 0-16,-8-1 0 16,-7-4 0-16,-10 2 0 15,-10-1 1-15,-5-2-1 16,-17-2 1-16,-8 1 1 16,-7 0 0-16,-9-3 0 0,-3-2-1 15,-1-3-1 1,3 1 0-16,5-3-7 0,11-7-10 15,4-3-24-15,18-5-43 16,11-5 0-16</inkml:trace>
  <inkml:trace contextRef="#ctx0" brushRef="#br1" timeOffset="110160.5509">17499 13701 417 0,'0'0'4'0,"0"0"2"16,0 0 2-16,0 10 2 15,0 2 0-15,-3 1 0 16,1 5 0-16,0-1 1 16,-1 3-5-16,1 4-4 0,2-2-6 15,0-2-8-15,5-2-14 16,2-10-43-16,5 9-16 16</inkml:trace>
  <inkml:trace contextRef="#ctx0" brushRef="#br1" timeOffset="110512.6858">17683 13746 433 0,'0'0'5'16,"0"0"1"-16,0 0 0 15,0 0-1-15,-5-5 1 16,5 5 1-16,-3 7 0 0,3 4-1 16,0 4-3-16,5 2-2 15,0 2 0-15,-1 4 1 16,7-4-1-16,-6 1-1 0,3-5 0 15,-2-2 1-15,-6-13-1 16,16 12 1-16,-16-12 0 16,14-3 0-16,-6-6 0 0,2-8 0 15,5-1 0-15,0-5-1 16,2 2 0-16,1-2-1 16,-1 4 0-16,1 1 0 15,-1 7-1-15,-5 4 1 16,0 7 0-16,-1 7 1 15,-4 7-1-15,0 2 0 0,-2 7 0 16,1-1-1-16,1 4-3 16,1-5-5-16,3 4-10 15,0 4-55-15,4-11-7 16</inkml:trace>
  <inkml:trace contextRef="#ctx0" brushRef="#br1" timeOffset="110930.0406">18317 13602 449 0,'0'0'4'0,"0"0"2"16,0 0 1-16,0 0-1 15,0 0 1-15,0 0 0 16,-3 12 1-16,-7 6 0 16,0 5-3-16,3 6-3 0,-3 5 0 15,2 7-2-15,3-2 0 16,3-4 0-16,2 0 0 15,9-6 0-15,7-4 0 16,1-10 0-16,3-6 0 0,3-6 0 16,2-3 0-16,-1-12 0 15,1-6 0-15,-5-9 0 16,0-8 0-16,-5-4 0 0,-2-8 0 16,-9-3 0-16,-4-1 0 15,-4 0 0-15,-14 10 0 16,-2 3-2-16,-2 13 0 15,-3 6 0-15,-3 14 2 0,1 10 0 16,4 9 1-16,7 9 0 16,7 4 1-16,7 8 0 15,4-1-2-15,14 1 0 16,9-2 0-16,7-7 0 0,6-3 0 16,11-3-7-16,-5-10-77 15,11-7-3-15</inkml:trace>
  <inkml:trace contextRef="#ctx0" brushRef="#br1" timeOffset="114247.0408">13563 15686 352 0,'0'0'6'15,"0"0"5"-15,0 0 1 0,0 0 5 16,0-10-1-16,0 10 1 16,0 0 2-16,0-13 1 15,0 13-5-15,13 0-4 16,4 0-2-16,1 10-3 0,1 0-6 15,9 7 0-15,-1 6 0 16,2 2 0-16,-1 0 0 16,-6 4 0-16,2-2 0 15,-12 1 0-15,-5 1 0 16,-7-4 0-16,-3 2 0 0,-9-2 0 16,-10 2 0-16,-6-2 0 15,-4-8 0-15,-4 0 0 16,0-4 0-16,4-2 0 0,-3-9 0 15,6-2 0-15,1-8 0 16,7-6 0-16,10-2 0 16,0-4 0-16,11 1 0 15,5-6 0-15,8 6 0 16,6-4 0-16,9 5 0 0,-1 1 0 16,8 2 0-16,-3 3 0 15,6 2 0-15,-2 1 0 16,-3 4 0-16,0-1 0 15,-6 4 0-15,0 2-6 16,-10-3-13-16,6 3-14 0,-10 8-42 16,-1-3-13-16</inkml:trace>
  <inkml:trace contextRef="#ctx0" brushRef="#br1" timeOffset="114980.6724">14108 15807 372 0,'0'0'6'0,"0"0"4"15,0 0 3-15,0 0 2 16,0 0 2-16,-3-10 1 0,3 10 1 16,0 0-1-16,0-10-4 15,0 10-5-15,5-3-9 16,6 3 0-16,1 6 0 16,3 1 0-16,2 0 0 15,1 8 0-15,-1 3 0 0,-2-1 0 16,-5 3 0-16,-6 2 0 15,-1 1 0-15,-6-6 0 16,-6 3 0-16,-3-6 0 16,-4 2 0-16,2-7 0 0,-4-2 0 15,3-4 0-15,0-3 0 16,8-5 0-16,2-7 0 16,2-7 0-16,6-5 0 0,9-5 0 15,6-3 0-15,4 0 0 16,4 1 0-16,0 2 0 15,-2 5 0-15,-4 6 0 16,-2 3 0-16,-6 9 0 16,-2 6 0-16,-10 0 0 0,8 14 0 15,-8 4 0-15,2 1 0 16,1 3 0-16,-1 3 0 16,3 2 0-16,6-4 0 0,-2 1 0 15,1-5 0-15,8-1 0 16,2-5 0-1,4-3-3-15,1-8-14 0,5-2-40 16,-2 3-31-16,-3-3-1 16</inkml:trace>
  <inkml:trace contextRef="#ctx0" brushRef="#br1" timeOffset="115418.0186">13078 16245 383 0,'0'0'5'0,"0"0"0"16,0 0 1-16,0 0 0 15,0 0 1-15,0 0 2 0,0 0 2 16,23 6 2-16,2-3-2 16,19 4 0-16,14-5 0 15,22 3 1-15,21-3-1 0,21-2-1 16,13-2-10-16,8-3 0 16,9-3 0-16,5 4 0 15,-5-2 0-15,-6 4 0 0,-11 2 0 16,-14 0 0-16,-12 5 0 15,-17 1 0-15,-17 3 0 16,-20-2 0-16,-13 1 0 16,-18 1 0-16,-16 2 0 15,-8-1 0-15,-14-1 0 0,-11-1 0 16,-5 4-12-16,-10 3-77 16,-2-8-3-16</inkml:trace>
  <inkml:trace contextRef="#ctx0" brushRef="#br1" timeOffset="116015.5843">13466 16568 413 0,'0'0'5'0,"0"0"3"16,0 0 1-16,0 0 0 16,0 0 2-16,0 0 0 0,0 0 0 15,17 5 1-15,8 8-5 16,5-1-2-16,3 5-1 16,7 5-1-16,-3 2 0 0,2 2-3 15,-6 3 0-15,-6 0 0 16,-10-4 0-16,-7 3 0 15,-10-6 0-15,-4 3 0 0,-11-5 0 16,-10-2 0-16,-5-3 0 16,-7-6 0-16,-1-1 0 15,-4-6 0-15,3-2 0 16,3-7 0-16,4-4 0 16,9-5 0-16,3-7 0 0,12 3 0 15,5-5 0-15,8 1 0 16,12-4 0-16,2 3 0 15,11 3 0-15,6 0 0 16,6 4 0-16,0 1 0 16,8 7-9-16,-10 1-5 0,4 3-36 15,1 6-38-15,-10 0 0 16</inkml:trace>
  <inkml:trace contextRef="#ctx0" brushRef="#br1" timeOffset="116925.9714">14252 16580 423 0,'0'0'5'0,"0"0"2"0,-7-5 2 16,7 5 1-16,-11-2 0 16,2 2 1-16,-3 2 0 15,-5 10-1-15,1 6-2 16,-1 4-3-16,-1 10-3 15,1 0-2-15,1 6 0 0,4 1 0 16,8 1 0-16,1-6 0 16,3-2 0-16,10-2 0 15,5-5 0-15,5-5 0 0,2-8 0 16,6-1 0-16,0-10 0 16,2-1 0-16,0-7 0 15,3-8 0-15,-3-7 0 16,-5 0 0-16,-3-11 0 0,-4-4 0 15,-6-5 0-15,-2 0 0 16,-10-5 0-16,0 7 0 16,-10-2 0-16,-5 8 0 0,-5 1 0 15,-5 9 0-15,1 7 0 16,-3 7 0-16,-2 7 0 16,3 3 0-16,-2 0 0 15,6 13 0-15,5 4 0 16,4 5 0-16,6 3 0 0,7 2 0 15,2 3 0-15,13-1 0 16,5-5 0-16,5-3 0 16,5-1 0-16,1-10 0 15,2-3 0-15,-1-2 0 0,-2-5 0 16,0 0 0-16,-10 0 0 16,0 0 0-16,-5 0 0 15,-8-5 0-15,-7 5 0 16,13-3 0-16,-13 3 0 0,0 0 0 15,0 0 0-15,0 0 0 16,0 0 0-16,0 0 0 16,0 0 0-16,0 0 0 15,0 0 0-15,0 0 0 0,0 0 0 16,0 0 0-16,0 0-3 16,-19 18-78-16,19-18-10 15</inkml:trace>
  <inkml:trace contextRef="#ctx0" brushRef="#br1" timeOffset="117380.316">15637 16213 451 0,'0'0'3'16,"0"0"3"-16,0 0 1 0,0 0 2 15,0 0-1-15,5 3 1 16,-5-3-1-16,19 0 2 15,-1 0-10-15,7 2 0 0,3-2 0 16,6 2-9-16,-2 11-53 16,5-13-25-16,-4 3-2 15</inkml:trace>
  <inkml:trace contextRef="#ctx0" brushRef="#br1" timeOffset="117532.4786">15605 16382 405 0,'0'0'3'15,"0"0"3"-15,5 5 2 16,4-2 0-16,9-2 1 16,4-1 1-16,5 0-2 15,8 0-6-15,10-1-36 0,-3-2-46 16,6-5-2-16</inkml:trace>
  <inkml:trace contextRef="#ctx0" brushRef="#br1" timeOffset="123926.4453">16425 16005 430 0,'0'0'5'0,"0"0"1"15,0 0 4-15,0 0 0 16,0 0 0-16,0 0 2 16,0 0 0-16,0 0 0 15,15 0-8-15,-3 10-4 0,10 7 0 16,3 0 0-1,3 7 0-15,4 0 0 0,0 3 0 16,-2 0 0-16,-5 3 0 16,0-3 0-16,-6 1 0 0,-6-1 0 15,-8-3 0-15,-5-1 0 16,0-1 0-16,-7-5 0 16,-4-5 0-16,2-3 0 0,-3-7 0 15,1-2 0-15,4-14 0 16,2-4 0-16,5-12 0 15,0-2 0-15,9-9 0 16,7 0 0-16,6-2 0 0,3 2 0 16,5 2 0-16,4 6 0 15,-1 5 0-15,2 6 0 16,-2 10 0-16,-4 3 0 16,4 6-38-16,-6 3-51 15,-8 10-3-15</inkml:trace>
  <inkml:trace contextRef="#ctx0" brushRef="#br1" timeOffset="124119.9723">17186 16194 503 0,'0'0'5'0,"0"0"-2"15,0 0-3-15,0 0 0 0,-3-6 0 16,3 6 0-16,0 0 0 15,-3-9 0-15,3 9 0 16,0 0-23-16,6-8-66 16,3 3-4-16</inkml:trace>
  <inkml:trace contextRef="#ctx0" brushRef="#br1" timeOffset="124993.1314">17787 15654 359 0,'0'0'6'0,"0"0"5"15,-3-10 2-15,3 10 0 16,-9-7 1-16,-1 7 1 15,-6 7 2-15,-3 10 0 0,-8 13-5 16,-1 14-2-16,-4 11-2 16,0 12 0-16,-4 7 0 15,6 5-8-15,6 5 0 16,9-4 0-16,8-3 0 0,7-8 0 16,9-7 0-16,12-11 0 15,8-8 0-15,11-11 0 16,10-7 0-16,2-9 0 15,8-3 0-15,-6-13 0 16,2 0-57-16,-2-5-32 16,-12-4-3-16</inkml:trace>
  <inkml:trace contextRef="#ctx0" brushRef="#br1" timeOffset="125296.7626">17812 16144 449 0,'0'0'4'0,"0"0"1"15,0 0 1-15,0 0 0 16,0 0 1-16,18-13 1 16,1 11 0-16,8-3 0 0,11 2-4 15,7-2-2-15,2 2-4 16,0 2-7-16,5 1-22 16,8-6-54-16,-20 6-3 0</inkml:trace>
  <inkml:trace contextRef="#ctx0" brushRef="#br1" timeOffset="125809.0863">18577 15970 430 0,'0'0'2'0,"0"0"4"16,4-14-1-16,-4 3 2 0,0-1 1 16,0-2 0-16,0 1 0 15,-9-2 1-15,-3 1-2 0,-3 6-2 16,-4 4-2-16,-2 4-2 15,-4 0 0-15,4 7 0 16,1 5-1-16,3 5 0 16,7 1-1-16,9 6 2 15,1-4-1-15,11 5 1 0,9-3 0 16,9 3 0-16,5-2 0 16,1-4 0-16,0 1-1 15,-3-4 0-15,-2 0 0 16,-8-1-1-16,-7-2 1 0,-7 1-1 15,-8-4 1-15,-10 0-1 16,-10-3 1-16,-7 1-1 16,-5-1 1-16,-8-2-1 15,-3-3 0-15,-1-2 0 16,3 0-1-16,4 0-1 0,8-4-4 16,1-1-9-16,11 0-17 15,17 5-52-15,0-18 0 16</inkml:trace>
  <inkml:trace contextRef="#ctx0" brushRef="#br1" timeOffset="126012.5757">18776 15963 438 0,'0'0'4'0,"0"0"1"0,0 0 2 15,0 0 1-15,7 7 0 16,-7 6 2-16,3 2-1 15,-1 4 0-15,-2 4-4 0,4-4-3 16,-2 9-4-16,3-3-5 16,0-1-12-16,-3 6-44 15,8-15-23-15,3-2-4 16</inkml:trace>
  <inkml:trace contextRef="#ctx0" brushRef="#br1" timeOffset="126364.876">18981 15998 379 0,'0'0'8'0,"0"0"2"0,0 0 0 16,0 0 1-16,0 0 0 16,0 0 1-16,2 12 1 15,-2-2-1-15,0 5-6 16,2-1-3-16,3 4-1 16,-1 0 0-16,2-1-1 0,-1-3-1 15,5-1 1-15,-5-3 0 16,-5-10 1-16,15 8 0 15,-15-8 0-15,15-3 1 16,-8-8 0-16,4-3 0 16,-2-5-1-16,3-4 0 15,4 5-2-15,-4-1 0 0,-2 2-1 16,2 2 0-16,0 5 0 16,-1 7-1-16,-1 3 2 15,-10 0-1-15,18 22 1 0,-14-7 0 16,4 6-1-16,4 1 0 15,-7 3-4-15,7-1-4 16,-2-4-12-16,5-7-44 0,4 4-21 16</inkml:trace>
  <inkml:trace contextRef="#ctx0" brushRef="#br1" timeOffset="126808.8914">19617 15881 406 0,'0'0'7'0,"0"0"3"15,0 0 2 1,-2-12 1-16,2 12 1 0,0 0 1 16,-11-7-1-16,11 7 1 15,-19 10-10-15,6 9-5 0,3 9 0 16,-3 2 0-16,4 4 0 16,-4 8 0-16,2 0 0 15,7-5 0-15,4-2 0 0,2-3 0 16,9-7 0-16,4-5 0 15,0-6 0-15,4-8 0 16,4-6 0-16,-1-3 0 16,1-10 0-16,1-9 0 15,-4-2 0-15,-2-11 0 0,-3-2 0 16,-8-6 0-16,-2-1 0 16,-5-1 0-16,-10 8 0 15,-4 0 0-15,-4 6 0 16,-2 11 0-16,0 6 0 0,0 10 0 15,0 6 0-15,5 11 0 16,6 7 0-16,3 4 0 16,6 6 0-16,3 3 0 15,12-1 0-15,3-1 0 16,6-3 0-16,6-9 0 0,-2-3 0 16,9-6-12-16,-5-1-74 15,0-11-3-15</inkml:trace>
  <inkml:trace contextRef="#ctx0" brushRef="#br1" timeOffset="127044.8136">19985 15637 444 0,'0'0'3'16,"0"0"1"-16,0 0 3 0,0 12 2 16,0 2 1-16,5 6 0 15,2 8 0-15,3 6 0 16,5 8-6-16,0 8-4 15,0 4 0-15,2 4 0 0,-4 3 0 16,-1 6 0 0,-10-5 0-16,-2 3 0 0,-10-3 0 15,-7-6 0-15,-13 4 0 16,-7-11 0-16,2 3-32 16,-9-10-56-16,-2-1-3 0</inkml:trace>
  <inkml:trace contextRef="#ctx0" brushRef="#br1" timeOffset="130684.8651">20109 10960 396 0,'0'0'7'0,"0"0"3"16,-7-11 4-16,7 11 1 15,0 0 2-15,-8-12-1 16,8 12 1-16,0 0 0 16,0 0-15-16,0 0-2 15,20 0 0-15,2 15 0 0,8 2 0 16,3 6 0-16,4 6 0 15,2 1 0-15,-1 4 0 16,-6 0 0-16,-8 7 0 16,-6-7 0-16,-13 3 0 15,-5-4 0-15,-12-1 0 16,-11-2 0-16,-6-6 0 0,-6-6 0 16,-5-3 0-16,0-5 0 15,1-7 0-15,1-3 0 0,6-11 0 16,7-4 0-16,3-5 0 15,12-4 0-15,8-6 0 16,4-2 0-16,9 2 0 16,10 3 0-16,4 0 0 0,3 2 0 15,6 5 0-15,1 4 0 16,0 9 0-16,-2 0 0 16,5 5 0-16,-5 2 0 0,2-15-68 15,-5 23-25-15</inkml:trace>
  <inkml:trace contextRef="#ctx0" brushRef="#br1" timeOffset="132280.4205">20668 10961 383 0,'0'0'7'16,"0"0"4"-16,0 0 1 0,-7-9 3 15,7 9 0-15,0 0-1 16,0 0 1-16,-7-3 0 15,7 3-6-15,-5 15-5 16,5 0 0-16,0 2-2 16,2 5 0-16,5 1 1 0,3-3-3 15,5 2 0-15,5-5 0 16,5-5 0-16,-3-2 0 16,0-5 0-16,2-5 0 15,-5-5 0-15,3-5 0 0,-8-9 0 16,-3-1 0-16,-3-4 0 15,-4-4 0-15,-4 1 0 16,0 5 0-16,0 2 0 0,-4 5 0 16,1 7 0-16,3 8 0 15,0 0 0-15,-7 8 0 16,7 10 0-16,0 3 0 16,5 6 0-16,4 8 0 0,1 0 0 15,3 2 0-15,-1 0 0 16,1-2 0-1,-3-3 0-15,-5-3 0 0,-5 0 0 16,-3 0 0-16,-11-7 0 0,-9-2 0 16,-12-3 0-16,1 1 0 15,-7 0 0-15,-5-9-5 16,5-9-72-16,-1 10-12 16</inkml:trace>
  <inkml:trace contextRef="#ctx0" brushRef="#br1" timeOffset="132625.0615">19659 11644 425 0,'0'0'5'15,"0"0"3"-15,0 0 1 0,0 0 2 16,0 11 1-16,0-11 2 15,27 3 2-15,3-3-5 16,20-3-11-16,20-5 0 16,14-1 0-16,24-4 0 15,17 3 0-15,17-1 0 0,5 0 0 16,0 7 0-16,-8-1 0 16,-9 2 0-16,-19 3 0 15,-19 0 0-15,-22 0 0 16,-21 0 0-16,-17 0 0 0,-14 0 0 15,-18 0 0-15,0 0 0 16,-22 0 0-16,5 11 0 16,6-7-73-16,-23 5-23 0</inkml:trace>
  <inkml:trace contextRef="#ctx0" brushRef="#br1" timeOffset="133042.6066">19968 12000 489 0,'0'0'4'0,"0"0"1"16,0 0 0-16,0 0 1 15,0 0-4-15,19 0-2 16,1 5 0-16,10 7 0 15,10 3 0-15,-3 4 0 0,5 6 0 16,3 3 0-16,-7 1 0 16,-4 6 0-16,-14-2 0 15,-18 1 0-15,-2-2 0 16,-12-3 0-16,-15 1 0 0,-5-5 0 16,-6-8 0-16,-4-5 0 15,-3-1 0-15,4-6 0 16,5-5 0-16,6-11 0 15,5-3 0-15,7-6 0 0,11-6 0 16,9-5 0-16,16 1 0 16,10-1 0-16,9-1 0 15,5 2 0-15,8 0 0 16,0 5 0-16,7 10-12 16,15-6-76-16,-20 9-4 0</inkml:trace>
  <inkml:trace contextRef="#ctx0" brushRef="#br1" timeOffset="133472.7856">20638 12027 477 0,'0'0'4'0,"0"0"2"16,0 0 0-16,-5 0 1 15,5 0 1-15,-12 12-5 16,-1 3-3-16,4 5 0 15,-1 7 0-15,-1 3 0 16,2 2 0-16,4 3 0 0,2-3 0 16,3-5 0-16,8 0 0 15,7-4 0-15,0-5 0 16,10-6 0-16,0-8 0 16,0-4 0-16,-1 0 0 0,3-9 0 15,-4-11 0-15,-3-3 0 16,-5-6 0-16,-8-6 0 15,-1-7 0-15,-6 0 0 0,-5-1 0 16,-6 4 0-16,-3 7 0 16,-4 2 0-16,0 9 0 15,1 15 0-15,2 6 0 16,0 14 0-16,6 7 0 0,3 6 0 16,6 0 0-16,11 5 0 15,5 0 0-15,5-2 0 16,8-3 0-16,4-9 0 15,6-6 0-15,-5 6-62 0,12-18-28 16</inkml:trace>
  <inkml:trace contextRef="#ctx0" brushRef="#br1" timeOffset="133842.3817">21431 11457 446 0,'0'0'5'0,"0"0"4"15,0 0 1-15,0 0 1 16,0 0 1-16,8-6 0 16,-1 5-6-16,8-2-6 15,0 0 0-15,4 3 0 0,4-5 0 16,9 5-10-16,3 3-76 15,-8-1-2-15</inkml:trace>
  <inkml:trace contextRef="#ctx0" brushRef="#br1" timeOffset="133976.5397">21424 11672 421 0,'0'0'6'16,"0"0"3"-16,0 0 3 0,0 0 2 15,5 8 0-15,12-6-1 16,6-2 1-16,3 0-6 15,17 3-14-15,-7-3-75 16,13-5-4-16</inkml:trace>
  <inkml:trace contextRef="#ctx0" brushRef="#br1" timeOffset="135996.2657">21854 11281 365 0,'0'0'9'0,"0"0"4"16,0 0 2-1,0 0 3-15,0 0 1 0,0-8 0 16,0 8 0-16,0 0 2 16,0 0-8-16,12 13-13 15,-2-1 0-15,6 8 0 16,3 2 0-16,4 6 0 0,4 4 0 16,0-2 0-16,1 2 0 15,-6 0 0-15,-2-3 0 16,-5 3 0-16,-8-3 0 0,-7-5 0 15,-3-4 0-15,-8-1 0 16,-4-4 0-16,-6-5 0 16,5-4 0-16,-7-6 0 0,5-6 0 15,4-11 0-15,6-3 0 16,3-10 0-16,8-2 0 16,7-5 0-16,6 1 0 15,7-2 0-15,2 1 0 16,3 8 0-16,-2-2 0 0,4 9 0 15,-4 2 0-15,0 5 0 16,-5 3 0-16,4 9-14 16,12 2-74-16,-19 1-4 15</inkml:trace>
  <inkml:trace contextRef="#ctx0" brushRef="#br1" timeOffset="136192.2666">22423 11472 507 0,'0'0'4'15,"0"0"-4"-15,0-8 0 16,0 8 0-16,-2-10 0 0,2 10 0 16,-3-12 0-16,3 2 0 15,0 10-79-15,12-7-10 16</inkml:trace>
  <inkml:trace contextRef="#ctx0" brushRef="#br1" timeOffset="136524.3814">22870 11281 466 0,'0'0'5'0,"3"-9"1"16,0-2 2-16,-3 1 2 15,0 1 0-15,0-4-4 16,0 3-6-16,-10 2 0 0,-5 6 0 16,-2 4 0-16,-8 13 0 15,5 5 0-15,-5 7 0 16,3 8 0-16,2 3 0 15,7-1 0-15,10 2 0 16,3-4 0-16,8 0 0 0,9-8 0 16,6-6 0-16,7 0 0 15,2-16-3-15,-18 2-85 16,25-4-2-16</inkml:trace>
  <inkml:trace contextRef="#ctx0" brushRef="#br1" timeOffset="136830.4086">23081 11335 457 0,'0'0'5'0,"0"0"2"0,0 0 0 16,-12-5 1-16,12 5 1 15,-14 3 0-15,4 7 0 16,0 2-9-16,0 6 0 16,5 5 0-16,5-2 0 0,3 4 0 15,6-3 0-15,11-4 0 16,3-3 0-16,2-5 0 15,12-6 0-15,-3-4 0 16,1-4 0-16,0-6 0 0,-5-7 0 16,-7-1 0-16,-1-8 0 15,-10 2 0 1,-7-3 0-16,-7 2 0 0,-8 3 0 16,-8 5 0-16,-4 2 0 15,-6 7 0-15,4 8 0 0,-6 0-31 16,0 6-55-16,12 3-4 15</inkml:trace>
  <inkml:trace contextRef="#ctx0" brushRef="#br1" timeOffset="137162.0862">23500 11261 452 0,'0'0'4'0,"0"0"3"15,2-7 1-15,-2 7 0 0,-2-11 1 16,2 11-1-16,-20-7 0 15,8 5-1-15,-6 2-7 16,0 5 0-16,-2 5 0 16,6 2 0-16,-3 6 0 0,6 4 0 15,4-2 0 1,7-1 0-16,0 5 0 0,10-5 0 16,5-2 0-16,3 0 0 15,3 1 0-15,0-6 0 0,-1 3 0 16,-1-5 0-16,-4 0 0 15,-7 0 0-15,-6-1 0 16,-2 1 0-16,-10-2 0 16,-7 2 0-16,-8-3 0 15,0 3-3-15,1-5-6 0,-5-1-5 16,8-4-13-16,3-4-45 16,8 4-14-16</inkml:trace>
  <inkml:trace contextRef="#ctx0" brushRef="#br1" timeOffset="137582.4311">23696 11211 448 0,'0'0'7'15,"0"0"1"-15,10-7 2 16,-10 7 1-16,0 0 0 16,0 0 0-16,0 0-6 0,0 0-5 15,-8 10 0-15,-4 10 0 16,-3 1 0-16,1 8 0 15,1 5 0-15,-2-2 0 0,6 1 0 16,9-6 0-16,0-1 0 16,7-8 0-16,5-3 0 0,6-7 0 15,1-5 0-15,1-3 0 16,5-8 0-16,-5-10 0 16,0-1 0-16,-3-6 0 15,-2-5 0-15,-5-4 0 0,-5-1 0 16,-5-4 0-16,-2 6 0 15,-6 3 0-15,-2 3 0 16,-2 8 0-16,-1 7 0 16,-1 8 0-16,1 7 0 15,3 10 0-15,0 1 0 16,5 9 0-16,0 0 0 16,5 3 0-16,5-3 0 0,5 3 0 15,10-3 0-15,4-6 0 16,6-8 0-16,-12 2-77 15,29-5-12-15</inkml:trace>
  <inkml:trace contextRef="#ctx0" brushRef="#br1" timeOffset="141808.4436">1261 12218 289 0,'0'0'8'16,"0"0"1"-16,0 0 3 16,0 0 3-16,0 7-2 15,0-7 4-15,0 0 4 0,12 12 0 16,5-9-4-16,6 2-3 15,9-3-2-15,8 3-1 16,10-5 1-16,5 0-3 16,1 0-3-16,-1-2-2 15,0-1-1-15,-11-2-2 0,-3 0-3 16,-7 1-2-16,-11 1-5 16,-6 1-5-16,-4 2-13 15,-13 0-48-15,0 0-9 16</inkml:trace>
  <inkml:trace contextRef="#ctx0" brushRef="#br1" timeOffset="142180.1145">1504 12215 381 0,'0'0'6'16,"0"0"0"-16,0 0 1 16,-9 0 1-16,9 0 1 15,-9 13 2-15,7-1 1 0,2 3 2 16,0 6-4-16,11 8-2 15,0 3-1-15,7 2 1 16,4 6-3-16,6-3-1 16,-1 2-1-16,3-1-2 15,-5-1 0-15,0 0 0 0,-8-2-1 16,-9-5 1-16,-7-1-1 16,-4-1 0-16,-8-6 1 15,-12-3-1-15,-3-4 0 16,-10-3 1-16,-1-4-1 15,-5-5 1-15,-3-3-1 0,1 0 1 16,-4-8-1-16,4-2 1 16,4 0 0-16,0-4-1 15,7 4-1-15,9-5-3 0,7 3-2 16,4 2-5-16,13 10-7 16,0-15-35-16,13 10-33 15,6-1-4-15</inkml:trace>
  <inkml:trace contextRef="#ctx0" brushRef="#br1" timeOffset="142458.3711">2037 12450 455 0,'0'0'4'15,"0"0"1"-15,0 0 0 16,0 0 1-16,14-7-1 0,-4 5 1 16,5-3-1-16,2-1-4 15,3-1-10-15,8 7-21 16,6-2-53-16,-6 2-3 0</inkml:trace>
  <inkml:trace contextRef="#ctx0" brushRef="#br1" timeOffset="142592.5733">2104 12560 365 0,'0'0'5'0,"0"0"1"0,0 0 3 16,0 0 2-16,0 0-1 15,12 2 1-15,5-2-1 16,5-2-5-16,14 2-19 15,18-6-60-15,-4-1-4 16</inkml:trace>
  <inkml:trace contextRef="#ctx0" brushRef="#br1" timeOffset="143756.0724">3510 11260 326 0,'0'0'6'0,"4"-14"3"0,-1 2 3 16,3-3 4-16,-3-2 2 16,-1-8 0-16,-2 3 0 15,0-3 1-15,-11 2-6 0,-8 9-4 16,-11 4-2-16,-8 5-4 15,-11 5-1-15,-9 7-1 16,-6 6-1-16,0 1 0 16,-4 4 0-16,6 7 1 0,6-3-1 15,6 5 1-15,8 3 0 16,14 5 0-16,6 4 1 16,17 3 1-16,5 8 0 0,7 4 0 15,16 3-1-15,2 10 0 16,7-1 0-16,3 9 0 15,-3 6-1-15,-2-1 0 0,-5 7-1 16,-4 0 2-16,-3 0-1 16,-3 7 1-16,-7-3-1 15,-3 6 2-15,-5 1-3 16,-3-2 0-16,-5 1 0 16,-4-2 0-16,-2 1 0 15,-2-1 0-15,-1-3 0 0,0-5 0 16,-2-3 0-16,8-4 0 15,-5-2 0-15,3-8 0 16,5 2 0-16,3-9 0 16,-3-2 0-16,8-7 0 0,-3-2 0 15,3-3 0-15,0-1 0 16,3-4 0-16,-3-3 0 16,4-5 0-16,2 1 0 0,-3-5 0 15,-3-4 0-15,2-2 0 16,-2-1 0-16,0-1 0 15,0-7 0-15,0 5 0 16,0-8 0-16,-2 4 0 0,-3-3 0 16,1 0 0-16,2 0 0 15,-3-1 0-15,-2 1 0 16,0-3 0-16,0 3 0 16,-4 0 0-16,4-2 0 15,-3-3 0-15,2 0 0 0,8-10 0 16,-12 12 0-16,12-12 0 15,-10 7 0-15,10-7 0 16,0 0 0-16,0 0 0 16,0 0 0-16,0 0 0 0,22 3 0 15,3-8 0-15,14-5 0 16,14 0 0-16,9-5 0 16,18-3 0-16,5 1 0 0,7 2 0 15,0 0 0-15,-8 8 0 16,-3 1 0-16,-8 0 0 15,-13 6 0-15,-12 0 0 16,-12 3 0-16,-12 4 0 0,-16-2-29 16,-16-1-59-16,8-4-4 15</inkml:trace>
  <inkml:trace contextRef="#ctx0" brushRef="#br1" timeOffset="145059.9127">7664 11204 357 0,'0'0'6'0,"0"0"3"0,-9-7 3 15,9 7 0-15,0 0 1 16,-6-12 0-16,6 12 0 0,1-13 1 16,18 6-5-16,6-1-2 15,11-2-3-15,11 0 0 16,4-2-1-16,15-1 1 16,-4-1-1-16,2-1 0 0,-7 3 0 15,-10 2-1-15,-12 0 0 16,-5 5-1-16,-10 2-1 15,-13 3 1-15,-4 10 0 16,-6 10 0-16,-4 10 0 16,-6 12 1-16,1 10 0 0,2 11 1 15,-5 12 1-15,5 7-2 16,-2 8-2-16,6 1 0 16,4 7 0-16,2 3 0 15,0 0 0-15,5 3 0 16,3-2 0-16,2 4 0 0,-1 1 0 15,2-1 0-15,-4-2 0 16,3 0 0-16,-8-2 0 16,3-8 0-16,-2-2 0 0,-3-6 0 15,0-4 0-15,-3-5 0 16,-2-7 0-16,0-9 0 16,3-4 0-16,-3-3 0 0,5-4 0 15,0-5 0-15,0-6 0 16,0-1 0-16,0 1 0 15,0-6 0-15,2 1 0 16,-2-4 0-16,3-1 0 16,-3 2 0-16,0-2 0 15,0-2 0-15,0-3 0 0,2 0 0 16,-2-2 0-16,0 0 0 16,0-7 0-16,0 3 0 15,0-4 0-15,0-1 0 16,0-1 0-16,0 0 0 0,-2-2 0 15,-3 2 0-15,0-2 0 16,-5 5 0-16,-2-6 0 16,-6 4 0-16,-4 0 0 0,-3 2 0 15,-7-3 0-15,-3 0 0 16,-5 0 0-16,-7-1 0 0,-5 2 0 16,-8-4 0-1,0 6 0-15,-4-7 0 0,-3 4 0 16,2 3 0-16,3-3 0 15,5 5 0-15,7-1 0 16,10-4 0-16,10 0 0 16,3-4 0-16,12 0 0 15,5-2 0-15,10-6 0 0,0 0 0 16,0 10 0-16,0-10 0 16,18 7 0-16,-11-7-28 15,-7 0-61-15,14 0-2 16</inkml:trace>
  <inkml:trace contextRef="#ctx0" brushRef="#br1" timeOffset="146249.1281">3568 11430 402 0,'0'0'6'0,"0"0"3"0,0 0 3 15,-10-8 1-15,10 8 1 16,0 0 0-16,-8-10 0 16,8 10 0-16,0 0-5 15,14 0-5-15,4 7-4 0,9 6 0 16,3 2 0-16,8 7 0 16,2 1 0-16,2 4 0 15,-5 2 0-15,-4 4 0 16,-7-3 0-16,-8-1 0 0,-8 1 0 15,-10-3 0-15,-10 1 0 16,-12-2 0-16,-6-3 0 16,-4-5 0-16,-10-1 0 15,0-9 0-15,2-4 0 0,3-4 0 16,7 0 0-16,2-9 0 16,11-6 0-16,5-6 0 15,12-1 0-15,4-5 0 16,13-3 0-16,9 5 0 0,4-4 0 15,7 4 0-15,3 3 0 16,-3 2-5-16,3 8-37 16,-5 3-45-16,-1 5-2 0</inkml:trace>
  <inkml:trace contextRef="#ctx0" brushRef="#br1" timeOffset="147759.1832">4077 11451 377 0,'0'0'7'0,"0"0"2"16,-11-9 3-16,11 9 2 15,-4-7 1-15,4 7 1 16,-6-10 0-16,6 10 1 0,0-13-5 15,0 13-4-15,19-5-3 16,-2 5-2-16,1 3-3 16,7 4 0-16,-4 3 0 0,4 5 0 15,0 3 0-15,-7 2 0 16,-6 1 0-16,-5 1 0 16,-7 3 0-16,-4 0 0 15,-6-2 0-15,-5-1 0 0,-5-2 0 16,0 0 0-16,-2-6 0 15,2-1 0-15,0-8 0 16,8-2 0-16,-6-3 0 16,2-3 0-16,10-7 0 0,1 0 0 15,2-10 0-15,3 3 0 16,8-5 0-16,5-3 0 16,3 0 0-16,5-5 0 15,9 3 0-15,-1-3 0 16,4 3 0-16,-6 2 0 0,3 3 0 15,-5 0 0-15,-6 8 0 16,-1 3 0-16,-8 4 0 16,-10 7 0-16,6 0 0 0,-6 7 0 15,-4 5 0-15,-3 11 0 16,-3-1 0-16,-3 4 0 16,6 2 0-16,0 2 0 15,2-3 0-15,5-5 0 0,0 1 0 16,12-8 0-16,2-4 0 15,9-5 0-15,4-3 0 16,3-3 0-16,5 0 0 16,-3-9-6-16,9-2-48 0,-11 3-32 15,-3 1-4-15</inkml:trace>
  <inkml:trace contextRef="#ctx0" brushRef="#br1" timeOffset="148260.8369">3558 11994 355 0,'0'0'6'0,"0"0"3"16,0 0 2-16,-11 0 1 15,11 0 1-15,0 0 3 0,0 0 1 16,8 0 1-16,11-1-4 16,14-2-2-16,15-3-2 15,9-2 1-15,10 2-4 0,13-4-7 16,9 0 0-16,-1 0 0 16,8-2 0-16,-4 2 0 15,-10 2 0-15,-7 2 0 0,-11 0 0 16,-11 1 0-16,-16 2 0 15,-10 2 0-15,-11 1 0 16,-16 0 0-16,0 0 0 16,6 7 0-16,-6 2-12 0,-10 16-70 15,1-15-7-15</inkml:trace>
  <inkml:trace contextRef="#ctx0" brushRef="#br1" timeOffset="148754.8218">3699 12262 434 0,'0'0'4'16,"0"0"-1"-16,0 0 3 16,11 0 2-16,1 0 0 15,5 0 1-15,7 0 0 16,6 5-1-16,0 3-1 16,6 1-2-16,-4 6-3 0,-2 0 0 15,-3 5-1-15,-10 0-1 16,-7-1 0-16,-4 4 0 15,-6-3-1-15,-11 2 1 0,-8-2-1 16,-4-3 1-16,-4 0-1 16,-3-2 0-16,-6-4 1 15,5-2 0-15,1-6 0 0,5-3 0 16,1-5 1-16,11-7 0 16,2-1 0-16,9-4 0 15,4-3 0-15,14 0 0 16,1 0-1-16,10 0 1 0,3 0-1 15,4 3-2-15,5 5-4 16,-5-1-7-16,6 6-17 16,12-1-55-16,-17 7-2 15</inkml:trace>
  <inkml:trace contextRef="#ctx0" brushRef="#br1" timeOffset="151121.9965">4192 12189 408 0,'0'0'6'15,"0"0"4"-15,0 0 1 16,0 0 2-16,0 0-1 0,0 0 1 16,0 0 1-16,0 0-1 15,7 0-5-15,5 3-5 0,4 8-3 16,0 1 0-16,7 1 0 16,0 6 0-16,2-2 0 15,-4 3 0-15,1-2 0 16,-6-1 0-16,-2 1 0 0,-6-4 0 15,-1-1 0-15,-3-1 0 16,-4-3 0-16,0-9 0 16,-13 13 0-16,13-13 0 15,-15 0 0-15,7-2 0 16,1-9 0-16,1-6 0 0,6-3 0 16,0-3 0-16,8-3 0 15,3-1 0-15,3 2 0 16,7 0 0-16,-2 8 0 15,3 1 0-15,1 2 0 0,0 7 0 16,-4-3-10-16,4 5-45 16,-3 5-33-16,-3 5-2 15</inkml:trace>
  <inkml:trace contextRef="#ctx0" brushRef="#br1" timeOffset="151919.7912">3544 13015 418 0,'0'0'5'0,"0"0"2"15,0 0 1-15,0 0 1 16,0 0 0-16,0 0 1 0,14 0 0 16,-2 2 2-16,6 4-6 15,6 0-1-15,3 5-2 16,3 2 0-16,6 1-1 15,-4 6-1-15,0-3 0 0,-8 3-1 16,-2 0-1-16,-6 2 0 16,-8 1 0-16,-6-2 0 15,-9 5 0-15,-12-1 0 16,-3-3 0-16,-10 0 0 0,-4-2 0 16,-2-2 0-16,1-3 1 15,2-8 0-15,2-2 1 16,9-5-1-16,4-3 1 15,10-6-1-15,5-9 1 0,8-2 0 16,9-5 0-16,8-2 0 16,7-4-1-16,8 2 1 15,5 4-2-15,5 1-4 0,-1 4-4 16,0 11-13-16,-3 0-62 16,-4 2-3-16</inkml:trace>
  <inkml:trace contextRef="#ctx0" brushRef="#br1" timeOffset="152443.0511">4192 12922 459 0,'0'0'3'0,"0"0"1"15,0 0 0-15,0 0 0 16,0 0 0-16,-13 9 1 0,11 1-1 16,2 4 1-16,0 7-2 15,0 0-2-15,9-1 0 16,7 1 1-16,0-4-1 0,5-5 0 15,6 1 1-15,-2-9-1 16,3-4 0-16,-3-4 1 16,-2-6-1-16,-4-2 2 15,-5-3-3-15,-1 0 0 16,-11-4 0-16,1 6 0 16,-3-3 0-16,-3 7 0 15,-1-1 0-15,4 10 0 0,-14 0 0 16,10 5 0-16,4 9 0 15,0 6 0-15,4 3 0 16,5 4 0-16,-2 5 0 0,5-2 0 16,-1 2 0-16,-2-2 0 15,-4 0-4-15,-3-4-1 16,-2 2-3-16,-7-3-2 0,-11-3-4 16,-1 2-11-16,-11 12-52 15,-13-22-10 1</inkml:trace>
  <inkml:trace contextRef="#ctx0" brushRef="#br1" timeOffset="152756.436">3391 13479 409 0,'0'0'4'0,"0"0"0"16,0 0 1-16,0 0 1 16,0 0 1-16,0 0 2 0,11 0 2 15,8 2 1-15,15-2-3 16,14 0-1-16,13-5 1 0,17 0-1 16,9-2-1-16,13-3-4 15,9-6-3-15,-4 7 0 16,-2-2 0-16,-3 4 0 15,-11 0 0-15,-11 4 0 0,-16 3 0 16,-15-2-8-16,-9 2-6 16,-20 0-5-16,-2-5-47 15,-16 5-23-15</inkml:trace>
  <inkml:trace contextRef="#ctx0" brushRef="#br1" timeOffset="153223.368">3588 13730 424 0,'0'0'4'0,"0"0"2"15,0 0 1-15,0 0-2 16,0 0 2-16,0 8 1 16,6-3 0-16,9 6 2 15,6-4-5-15,6 6-1 16,3 1-1-16,2 3 2 16,3 3-2-16,2 0 0 0,-10 3-1 15,-4-1-1-15,-11 0 0 16,-6 0 0-16,-6 2-1 15,-14-3 1-15,-6-4-1 16,-6-2 1-16,-6-5-1 0,-4-5 0 16,4-1 0-16,-3-4 2 15,3-9-2-15,4-4 0 16,6-1 0-16,8-5 0 0,6-5 0 16,6 2 0-16,7 0-2 15,12 2 1-15,5 1-3 16,8 3-8-16,2 1-26 15,14 5-48-15,-2 4-1 0</inkml:trace>
  <inkml:trace contextRef="#ctx0" brushRef="#br1" timeOffset="153557.1694">4146 13786 466 0,'0'0'4'0,"0"0"2"0,0 0 0 16,0 0 0-16,10 2 1 16,1 1 0-16,3 2 0 0,9 2-5 15,-3-2-2-15,4 8 0 16,4-4 0-16,-1 8 0 16,3 1 0-16,-7 0 0 0,-9 6 0 15,-3-5 0-15,-5 6 0 16,-6-5 0-16,-4 0 0 15,-3-5 0-15,-6 0 0 16,-2-6 0-16,-2-6 0 0,2-3 0 16,0-10 0-16,8-5 0 15,-1-6 0-15,8-5 0 16,5-4 0-16,10-1 0 16,10-9 0-16,7 5-9 15,5 1-78-15,6-3-2 16</inkml:trace>
  <inkml:trace contextRef="#ctx0" brushRef="#br1" timeOffset="154553.6613">6158 11347 406 0,'0'0'7'0,"0"0"4"16,0 0 1-16,0 0 0 15,0 0 1-15,0 0 1 16,0 0 0-16,7 0 2 15,8 3-10-15,10 7-6 0,5 6 0 16,5 4 0-16,-1-1 0 16,3 5 0-16,-3 1 0 0,-4 0 0 15,-4 0 0-15,-11 0 0 16,-12 2 0-16,-3-4 0 16,-14 1 0-16,-9-2 0 0,-5 1 0 15,-6-3 0-15,-4-5 0 16,-2-6 0-16,3-3 0 15,0-6 0-15,7 0 0 16,10-11 0-16,0 2 0 0,10-7 0 16,8-1 0-16,7 0 0 15,9-3 0-15,11 3 0 16,5 0 0-16,8 1 0 16,-1-4-28-16,5 11-58 15,1 1-4-15</inkml:trace>
  <inkml:trace contextRef="#ctx0" brushRef="#br1" timeOffset="155039.9013">6621 11474 448 0,'0'0'6'0,"0"0"2"15,0 0 2-15,0 0 0 16,-11-5 1-16,11 5 0 0,0 0-4 15,6-7-7-15,8 2 0 16,7 5 0-16,-2 0 0 16,6 5 0-16,2 2 0 0,-2 6 0 15,0 2 0-15,-8 2 0 16,-4 3 0-16,-8 0 0 16,-5-1 0-16,-2 0 0 15,-9-6 0-15,-3 0 0 16,-4-6 0-16,3-2 0 0,0-2 0 15,0-3 0-15,4-5 0 16,7-8 0-16,2-6 0 16,4-1 0-16,9-8 0 15,1 1 0-15,2-2 0 0,4 1 0 16,-3 6 0-16,0 2 0 16,-3 5 0-16,-2 5 0 15,-10 10 0-15,10 0 0 0,-5 8 0 16,-3 4 0-16,4 7 0 15,-1 5 0-15,2 1 0 16,5 1 0-16,-1 2 0 16,1-3 0-16,6-5 0 15,-4 0 0-15,6-9 0 0,3 2-13 16,-4-6-35-16,1-2-39 16,1-1-1-16</inkml:trace>
  <inkml:trace contextRef="#ctx0" brushRef="#br1" timeOffset="155371.0132">6061 11863 370 0,'0'0'6'0,"0"0"4"15,-12 3 1-15,12-3 0 0,0 0 3 16,0 0 2-16,0 0 0 16,14 5 2-16,16-5-5 15,18-5-3-15,11-3 0 16,13 1-4-16,13-8-6 0,13 2 0 16,6-1 0-16,-3 5 0 15,1-5 0-15,-15 7 0 16,-5 2 0-16,-10 5 0 15,-17 0 0-15,-11 0 0 0,-14 2 0 16,-12 8-28-16,-10 1-60 16,-8-2-3-16</inkml:trace>
  <inkml:trace contextRef="#ctx0" brushRef="#br1" timeOffset="155806.5636">6312 12114 449 0,'0'0'5'16,"0"0"1"-16,0 0 2 15,0 0 0-15,0 0 0 0,0 0 1 16,13 0 0-16,1 4 0 15,1 4-9-15,5 2 0 16,1 5 0-16,8 2 0 0,1 5 0 16,-3 3 0-16,-2 0 0 15,-6 2 0-15,-3 2 0 16,-9 0 0-16,-5-3 0 0,-2-1 0 16,-9-3 0-16,-9-4 0 15,-4-1 0-15,-5-4 0 16,-1-6 0-16,-4-5 0 0,0-2 0 15,4-2 0-15,3-10 0 16,3-3 0-16,7-5 0 16,7 2 0-16,8-9 0 15,11 3 0-15,8 1 0 16,11 2 0-16,1-5 0 0,11 9-5 16,-4-5-27-1,-5 9-53-15,10 3-4 0</inkml:trace>
  <inkml:trace contextRef="#ctx0" brushRef="#br1" timeOffset="156220.1631">6807 12121 429 0,'0'0'5'16,"0"0"3"-16,0 0 1 0,0 0 0 15,0 0 1-15,0 10 0 16,0 2 0-16,-8 5 1 15,3 3-5-15,-2 3-2 16,2 2-4-16,0-1 0 0,5 0 0 16,0-1 0-16,7-3 0 15,5-2 0-15,4-9 0 16,6-4 0-16,3-5 0 16,0 0 0-16,2-7 0 0,-1-5 0 15,0-6 0-15,-5-3 0 16,-7-5 0-16,-7-1 0 15,-7-5 0-15,0-4 0 16,-17 2 0-16,-3 5 0 16,-5 0 0-16,-2 13 0 0,-3-1 0 15,3 14 0-15,2 6 0 16,3 14 0-16,6 4 0 16,9 3 0-16,7 5 0 0,5 1 0 15,13 0 0-15,9 0 0 16,8-6 0-16,7 0-17 15,13-6-68-15,-10-2-2 0</inkml:trace>
  <inkml:trace contextRef="#ctx0" brushRef="#br1" timeOffset="156950.9194">6116 13097 412 0,'0'0'6'0,"0"0"3"15,0 0 2-15,-3-13 2 16,3 13 0-16,0-12 1 15,0 12 0-15,10-10 0 16,2 10-9-16,6 0-5 0,4 8 0 16,6 6 0-16,2 3 0 15,2 6 0-15,0 4 0 16,-2 3 0-16,-5-3 0 16,-3 2 0-16,-9 2 0 15,-6-2 0-15,-7-1 0 0,-10-3 0 16,-5 0 0-16,-7-9 0 15,-5 2 0-15,-3-6 0 16,-5-4 0-16,2-5 0 16,1-3 0-16,4-8 0 15,4-2 0-15,7-7 0 0,7-3 0 16,5 2 0-16,7-7 0 16,11 0 0-16,9 1 0 15,8 2-4-15,2-4-11 0,13-7-52 16,0 15-20-16</inkml:trace>
  <inkml:trace contextRef="#ctx0" brushRef="#br1" timeOffset="157355.1242">6638 13065 400 0,'0'0'5'15,"0"0"2"-15,0 0 1 16,-10 5 1-16,10-5 0 0,-12 14 0 15,11-4 1-15,-1 2 0 16,2 3-4-16,8-3-2 16,4 5-1-16,8-8 0 0,2-2 0 15,5-4-1-15,3-3 1 16,0-3-1-16,0-4 1 16,-3-2 0-16,-7-8 0 15,-3 3 0-15,-6-1 1 0,-9-2-2 16,-2 0-2-16,-2 2 0 15,-6 3 0-15,0-2 0 16,1 11 0-16,7 3 0 16,-15 2 0-16,10 10 0 0,5 6 0 15,0 4 0-15,8 4 0 16,-1 1 0-16,3 6 0 16,3-1 0-16,1-5 0 15,-3 3 0-15,3-5 0 0,-4 3 0 16,-8-8-7-16,-2 2-7 15,-7-5-10-15,-5-2-62 16,-8 2-2-16</inkml:trace>
  <inkml:trace contextRef="#ctx0" brushRef="#br1" timeOffset="157673.2869">5822 13525 424 0,'0'0'2'0,"0"0"3"0,5 0 2 15,5 0 1-15,6 0 2 16,14 0 1-16,14 0 1 16,11 0 0-16,19-3-1 15,16-4-2-15,4 0-9 16,18-5 0-16,5-1 0 0,1 1 0 15,1-3 0 1,-6 3 0-16,-16 1 0 0,-8 4 0 16,-14 5 0-16,-17-1 0 15,-14 3 0-15,-19 0 0 0,-14 3 0 16,-7 6-2-16,-12-6-19 16,-4 12-66-16,-8-2-4 15</inkml:trace>
  <inkml:trace contextRef="#ctx0" brushRef="#br1" timeOffset="158122.4473">6214 13791 431 0,'0'0'2'16,"0"0"0"-16,0 0 2 15,6 0 0-15,4 0 2 16,5 2 0-16,7 5 1 0,6 3 0 16,2 2-2-16,2 3 0 15,3 5-1-15,-3 3-1 16,-7 1 0-16,-5-2-2 15,-8 7 1-15,-12-5-1 0,-2 1 1 16,-16-1-1-16,-8-2 1 16,0-1-1-16,-9-7-1 15,-5 1 1-15,-2-7 0 0,2-6 0 16,0-2 0-16,6-5 0 16,4-9 0-16,5-4 0 15,13-7 0-15,9-2 0 16,6 0-1-16,16-6 0 15,11 3-1-15,8 3-5 0,6 6-8 16,4 10-48-16,3-7-25 16,2 4-1-16</inkml:trace>
  <inkml:trace contextRef="#ctx0" brushRef="#br1" timeOffset="158557.5122">6784 13721 396 0,'0'0'6'0,"0"0"1"0,0 0 3 16,0 0 1-16,-7 0 1 15,7 0 1-15,-13 17 0 16,6-5 1-16,-3 9-5 16,-1 4-2-16,2 1-2 0,-1 6 0 15,6-2-2-15,-3 3-3 16,7-6 0-16,0 0 0 15,9-7 0-15,6-3 0 16,2-7 0-16,8-5 0 16,5-5 0-16,0-5 0 0,0-7 0 15,2-5 0-15,-5-1 0 16,-2-9 0-16,-8 2 0 16,-7-10 0-16,-7 2 0 0,-6-5 0 15,-9 5 0-15,-8-1 0 16,-5 6 0-16,-5 7 0 15,0 6 0-15,-2 8 0 0,4 7 0 16,1 7 0-16,10 8 0 16,1 4 0-16,12 3 0 15,4 4 0-15,13-2 0 16,11 1 0-16,9-4 0 0,9-4 0 16,11-3 0-1,0-8-86-15,15-6-3 0</inkml:trace>
  <inkml:trace contextRef="#ctx0" brushRef="#br1" timeOffset="160541.9038">2934 14824 293 0,'0'0'7'16,"2"-12"4"-16,-2 1 5 15,2-4 1-15,-2 0 0 0,-4-2 1 16,-13 0 1-16,-4-3-2 15,-13 8-5-15,-9-3-5 16,-11 10-5-16,-9-1 0 16,-4 6-2-16,-5 6 0 0,1 6 0 15,-4 8 0-15,3 2 0 16,4 5 0-16,6 7-2 16,10 2 1-16,12 6 0 15,8 3 0-15,15 8 1 0,12 5 0 16,10 6 1-16,12 6 1 15,10 4 0-15,5 9 0 16,3 0 1-16,1 6 0 16,-2 5 0-16,-2 6 0 0,-4-1 1 15,-6 5 0-15,-9 4 0 16,-6 6-1-16,-7-5 1 16,0 7-1-16,-5-1 2 0,-5-1-1 15,-3 0-1-15,-1-4 1 16,1-6-1-16,6-53-1 15,-1 6 0-15,-2-1 1 16,2 7-2-16,-2-5-1 16,1 5 1-16,-2-3-1 0,5 1 0 15,-4-1 0-15,2-3-2 16,1 0 1-16,2 1-1 16,-2-7 0-16,-1-2 1 15,3 1-2-15,0-4 0 16,0-2 3-16,5-44-1 15,0 34 0-15,-5-2 0 16,5-6 1-16,-2 0-1 0,2-26 1 16,0 20-1-1,0 0 1-15,0-20-1 0,0 0 1 16,0 0 0-16,0 0-1 16,0 0 0-16,0 0 2 15,0 0-1-15,0 0 0 0,2 5 1 16,3-1 0-16,50 24 1 15,12-30 1-15,-12-1 0 16,4 1-1-16,18-3 1 16,10 2 0-16,10-2 0 15,14 2-4-15,12 3-4 16,5 8-42-16,12-5-37 16,7-3-4-16</inkml:trace>
  <inkml:trace contextRef="#ctx0" brushRef="#br1" timeOffset="162886.6479">3195 15054 255 0,'0'0'8'0,"0"0"4"0,2-10 5 16,-2 10 0-16,0-12 3 16,0 12 0-16,-7-7 1 0,-8 7 2 15,-8 2-8-15,-2 11-3 16,-7 8-3-16,2 6-3 16,-3 9-1-16,3 1 0 15,7 2 0-15,5 1-2 16,11-4 0-16,7 2 0 0,14-8-1 15,9-3 0-15,14-7-1 16,6-8-1 0,11-3-8-16,8-5-21 0,-7-4-51 15,9-10-3-15</inkml:trace>
  <inkml:trace contextRef="#ctx0" brushRef="#br1" timeOffset="163235.4596">3544 15175 370 0,'0'0'3'0,"0"0"2"16,-11 0 2-16,-2 5 0 16,1 5 2-16,-8 2 0 15,3 4 1-15,1 3-1 0,2 1 0 16,3 2-5-16,9 1 1 16,8-3-2-16,8-5 0 15,11-3-1-15,10-4 0 16,4-6 0-16,4-2-1 15,4-5 1-15,-4-5-1 16,-4-5 0-16,-4 0 0 0,-10-3 1 16,-11-3-2-16,-11 1 1 15,-3-2 0-15,-17 1 0 16,-7 1-1-16,-6 3 0 0,-1 10 0 16,-1 2 0-16,-3 5 0 15,8 5-2-15,1 2-1 16,10 8-4-16,5-3-6 0,11 6-10 15,11-8-20-15,8 0-37 16,16-3-6-16</inkml:trace>
  <inkml:trace contextRef="#ctx0" brushRef="#br1" timeOffset="163576.1092">4107 15144 360 0,'0'0'9'0,"0"0"1"0,0 0 3 15,5-15-1-15,-5 15 1 16,-5-11 0-16,-2 6 1 15,-8 5 0-15,-8-1-7 16,-3 2-4-16,3 7 0 0,-2 4-1 16,0 3-1-16,2 2 0 15,9 2-1-15,3 5 0 16,9-2 0-16,2 3 1 0,13-4-1 16,6-1 1-16,6 0-1 15,5 1 1-15,2-1 0 16,0-4 0-16,-2-1 0 15,-8 0-1-15,-3 0 1 16,-12 0-1-16,-7-3 1 0,-12 4-1 16,-8-4 0-16,-8-1 0 15,-4 0 0-15,-3-4-1 16,-3 1 0-16,4-3-1 0,1-5-4 16,12 0-6-16,5-8-8 15,14-7-23-15,9-2-41 16,11-8-2-16</inkml:trace>
  <inkml:trace contextRef="#ctx0" brushRef="#br1" timeOffset="163971.2646">4326 15069 429 0,'0'0'4'16,"0"0"2"-16,0 0 0 16,0-12 1-16,0 12 0 0,0 0 0 15,-3 6 1-15,-4 10-1 16,-2 9-2-16,3 3-3 15,-1 5-1-15,-1 4 0 16,6 3 0-16,2-3-1 0,2-4 1 16,8-4 0-16,8-9 0 15,3-5 0-15,4-8 0 16,2-7 0-16,4 0 0 16,-4-10-1-16,5-6 1 15,-4-9-1-15,-11-3 1 16,1-4-1-16,-10-7 0 0,-4-4 0 15,-9 1 1-15,-7 0-1 16,-8 7 0-16,-8 5 0 16,-2 9 0-16,3 5-1 15,-6 14 1-15,3 8 0 0,9 13 1 16,1 8-1-16,10 5 1 16,10 6 1-16,7-1-1 15,16 2 0-15,9 1-1 0,15-8-4 16,13-2-20-16,15-7-60 15,-3-14-4-15</inkml:trace>
  <inkml:trace contextRef="#ctx0" brushRef="#br1" timeOffset="164851.5275">3319 16874 346 0,'0'0'6'0,"0"-14"2"0,0 3 4 15,0-1 0-15,-2-2 1 16,-3-1 0-16,-8 1-1 15,-6 0 1-15,-4 10-6 16,-7 4-2-16,-4 4-3 0,-7 10-1 16,1 5 0-16,4 5-1 15,3 1 1-15,8 3 0 16,9-1 0-16,10 0 0 16,8-2 0-16,16 0 1 0,14-5-1 15,8-3 0-15,7-3 1 16,8-1 0-16,-2-1-1 15,3-2 0-15,-8-2 0 0,-7-1 0 16,-11 1-1-16,-7 0 1 16,-16 4 0-16,-7 0-1 15,-14 2 1-15,-11-1 0 0,-5 4 0 16,-13 1 1-16,0-3-1 16,0 0-1-16,-5-3 0 15,3-2 0-15,8-3-1 16,2-2-2-16,10-3-10 15,6-2-21-15,-1-5-48 16,20 5-2-16</inkml:trace>
  <inkml:trace contextRef="#ctx0" brushRef="#br1" timeOffset="165053.6233">3618 16854 429 0,'0'0'0'15,"0"0"0"-15,0 0 0 16,0 0 1-16,-6 15 0 0,1-1 0 16,0 2 1-16,0 7-1 15,2 1 2-15,-1 2-2 16,4 1-2-16,0-3-7 16,10-4-21-16,10-2-49 0,-3-6-2 15</inkml:trace>
  <inkml:trace contextRef="#ctx0" brushRef="#br1" timeOffset="165421.8462">3789 16895 356 0,'0'0'5'0,"0"0"0"16,0 0 1-16,0 0 0 16,0 0 1-16,0 0-1 15,0 7 1-15,0 6 0 0,0 3-3 16,0 4-1-16,2 1-1 15,0 1 1-15,4-2 0 16,-1-1-1-16,2-4 0 16,0-5 2-16,-2 0 0 0,-5-10 2 15,11 0-2-15,-2-6 1 16,-1-6 0-16,5-5 0 16,-2-2-1-16,5-7-2 15,1-1-1-15,3 0-1 16,-3 5 0-16,1 2-1 0,0 8-1 15,-6 1 1-15,2 10 0 16,-3 1 0-16,-4 6 0 16,3 10 0-16,-2 1 1 15,1 3 1-15,1-1-1 0,-6 4-3 16,10-1-6-16,-5-2-13 16,4-10-48-16,-1 0-10 15</inkml:trace>
  <inkml:trace contextRef="#ctx0" brushRef="#br1" timeOffset="165840.9753">4378 16694 379 0,'0'0'6'16,"0"0"0"-16,0 0 0 16,0 0 1-16,-2 10 2 15,-4 2 1-15,-1 5 1 16,0 8 1-16,-1 8-4 15,4 3-2-15,-3 2 1 0,7 4-1 16,0 0-2-16,14-4-1 16,-2-4-1-16,3-5-1 15,7-6 1-15,-2-3-1 16,5-7 1-16,-2-8-1 0,4-5 1 16,-4-8 0-16,3-7-1 15,-2-11 0-15,-3 0 0 16,-4-8-1-16,-6-7 0 15,-6-1-1-15,-5 1 0 0,-8-7-1 16,-9 6 2-16,-3-1-2 16,-9 9 0-16,3 5 0 15,-4 8 0-15,3 9-1 16,2 12 2-16,5 7 0 0,11 13 0 16,6 10 2-16,6 5 1 15,16 3 0-15,8 1 0 16,18-3-2-16,1-3-10 15,17-5-71-15,3-6-4 0</inkml:trace>
  <inkml:trace contextRef="#ctx0" brushRef="#br1" timeOffset="175949.6023">7386 14715 348 0,'0'0'3'0,"0"0"1"16,-13-10 1-16,4 10 0 0,-3-5 2 15,-9 2-1-15,-1 3 1 16,-6 0-1-16,1 5-3 15,0 2-1-15,2 4-1 0,0 1-2 16,6 5 1-16,8 0-1 16,7 6 0-16,4-3 1 15,2 4 0-15,15-4 0 16,3 5 1-16,10-5 0 0,5 2 1 16,2-2 0-16,3-3-1 15,-3 1 1-15,-2-6-1 16,-3 1 0-16,-9 1 0 15,-9-1 0-15,-3 0 0 16,-11-2 0-16,-11-1 0 0,-8 3 1 16,-6-4 0-16,-7 2-1 15,-5-5 1-15,-4 0-1 16,-1 1 0-16,2-4 0 16,-1-3 0-16,10 0-1 15,1 0-4-15,11 0-16 0,3 0-43 16,16 0-14-16</inkml:trace>
  <inkml:trace contextRef="#ctx0" brushRef="#br1" timeOffset="176151.0544">7545 14863 391 0,'0'0'2'15,"0"0"-1"-15,0 0 0 16,0 0 0-16,0 9 1 15,0-1-1-15,-7 5 1 16,4 4 0-16,1 3-2 16,-1 0 1-16,3 5-2 0,0 0-11 15,0 2-39 1,8-7-23-16,6-4-5 0</inkml:trace>
  <inkml:trace contextRef="#ctx0" brushRef="#br1" timeOffset="176504.7422">7740 14898 361 0,'0'0'1'0,"0"0"-2"15,0 0 1-15,0 0 0 16,-6 10 0-16,2 2 0 0,4 1 0 16,0-1 0-16,0 5 0 15,0 0 0-15,6-2 0 16,-2 0 1-16,3-2 2 15,-3-3 0-15,-4-10 0 0,13 5 1 16,-13-5 1-16,15-5 0 16,-8-7 0-16,3-4 0 15,3 2-2-15,-1-6 0 16,6 2-3-16,-4 2 0 0,-1 3-2 16,2 0-1-16,-2 8 1 15,-4 5-1-15,1 3 0 16,-5 9 1-16,3 1 0 15,-1 4 2-15,0 3 0 0,0 1 1 16,2 2-2-16,-3-3-6 16,7-3-15-16,0 6-35 15,1-14-18-15</inkml:trace>
  <inkml:trace contextRef="#ctx0" brushRef="#br1" timeOffset="176916.5655">8312 14792 376 0,'0'0'7'0,"0"0"1"16,-2-10 1-16,2 10 0 16,0 0-1-16,-14 0 1 15,3 10 0-15,-1 4 0 16,-2 13-5-16,-1 3-3 16,3 7-1-16,-4 6 1 0,3-4 0 15,6 1-1-15,3-5 1 16,4-4-1-16,10-6 1 15,2-6 1-15,6-6 0 0,-2-7 1 16,9-6-1-16,3-6 1 16,-3-10 0-16,2-9-1 15,-5-3 0-15,-2-7-1 16,-2-6-1-16,-6-2 0 16,-10-4-1-16,-2 3 0 0,-7 2 0 15,-2 4-1-15,-9 6 0 16,0 7 0-16,-4 13 0 15,-5 10-1-15,7 9 1 16,-4 18-1-16,8 10 0 0,1 9 1 16,10 8 0-1,5 3 1-15,17 2 1 0,13 4-1 16,13-4-18-16,23-4-59 16,1-12-2-16</inkml:trace>
  <inkml:trace contextRef="#ctx0" brushRef="#br1" timeOffset="181465.2397">6663 14754 325 0,'0'0'6'0,"0"0"2"15,0 0 3-15,0 0 1 0,0 0 3 16,0 0-1-16,0 0 0 15,0 0 1-15,0 0-4 0,0 0-4 16,3 10-1-16,14 2-2 16,-5 6-1-16,8 4 1 15,-3 3-1-15,3-3-1 16,0 8 0-16,-3-3-1 0,-1-2 1 16,-9-3 0-16,0 2-1 15,-7-6 2-15,0 2-1 16,-2-5 2-16,-6-5-1 15,-2-1 1-15,-2-6 0 16,2-3 0-16,-3-7 0 0,1-11-1 16,5-6-1-16,1-9 0 15,6-6 0-15,8-10-1 16,7-1 0-16,7-4-1 16,3 1 0-16,8 4 1 0,-1 4-2 15,3 11-3-15,-7 4-8 16,6 12-28-16,-7 10-46 15,-4 7 0-15</inkml:trace>
  <inkml:trace contextRef="#ctx0" brushRef="#br1" timeOffset="183034.8609">6455 16763 365 0,'0'0'4'0,"0"0"1"0,0 0-1 16,0 0 3-16,0-10 0 15,6 7 1-15,12 3 0 16,4 3 1-16,8 7-4 0,2 3 0 15,5 5-1-15,3 3-1 16,-4 4 1-16,1 0-4 16,-11 0 1-16,-1 0 1 15,-9-1-1-15,-7-5 0 16,-4-1 1-16,-5 0 1 16,-7-10 1-16,-5-2 0 0,-4-3 0 15,0-3-1-15,0-7 1 16,2-6-1-16,3-9 0 15,4-6-2-15,7-1-1 0,0-3 0 16,14-3-1-16,7 3 0 16,6-2-1-16,3 3-2 15,9 6-4-15,2 6-8 0,3 2-30 16,1 9-38-16,0 3-1 16</inkml:trace>
  <inkml:trace contextRef="#ctx0" brushRef="#br1" timeOffset="183368.9829">7489 16726 331 0,'0'0'4'0,"-11"-7"3"0,1 4 0 16,-5-2 3-16,1 3 0 15,-11-1 1-15,0 3 1 16,-5 8 0-16,2 1-4 0,3 12-2 16,3 0-1-16,5 5-2 15,7 1 0-15,7 2 0 16,3 2 0-16,10-7 0 15,13-4-2-15,9-1-2 16,5-9-8-16,12 0-12 0,9 1-51 16,-1-11-8-1</inkml:trace>
  <inkml:trace contextRef="#ctx0" brushRef="#br1" timeOffset="183674.8565">7724 16791 340 0,'0'0'3'0,"0"0"1"15,-15 3 1-15,5 4 1 16,-2 0-1-16,-1 3 2 16,1 2-1-16,0 5 1 15,6 1-3-15,6 0 0 0,5-3 0 16,10-3 2-16,8-3-1 16,7-1 1-16,2-8 0 15,3 0 0-15,-1-8 0 0,-4-1-1 16,0-3 1-16,-7-3-2 15,-9-3 0-15,-3 0 0 16,-9 1-1-16,-4 0-1 16,-11-1-1-16,-4 6-1 0,-8 3-2 15,0 0-2-15,0 9-3 16,-3 0-8-16,5 11-18 16,2 4-48-16,8 0-2 15</inkml:trace>
  <inkml:trace contextRef="#ctx0" brushRef="#br1" timeOffset="184030.6543">8328 16741 373 0,'0'0'6'16,"0"0"2"-16,-5-8-1 0,5 8 1 16,-13-7-1-16,-1 4 1 15,-4 3 0-15,-8 0 0 0,3 3-6 16,-4 7-1-16,-3 2-1 15,0 3-1-15,5 2 1 16,5 4-1-16,8-4 0 16,7 5 1-16,7-5 0 15,8 0 0-15,10 1 1 16,8-3 0-16,1 2 0 0,4-7 1 16,-3 2-2-16,-1-4 0 15,-8-4 0-15,-2 4 0 16,-19-8 1-16,7 16 0 15,-14-11 0-15,-13 4 0 0,-9-1 0 16,3-1-1-16,-4-2-1 16,-2 0-3-16,5-3-3 15,0-2-12-15,11 0-22 0,7-2-26 16,9-8-15-16</inkml:trace>
  <inkml:trace contextRef="#ctx0" brushRef="#br1" timeOffset="184421.1299">8514 16607 400 0,'0'0'3'0,"0"0"-2"16,0 0 1-16,0 5 0 15,-7 10 3-15,-3 4 0 16,-5 7 1-16,-2 4 1 16,-4 1 0-16,4 10-2 0,-3-2 0 15,8-3 2-15,5-1-3 16,7-4-1-16,5-5 0 15,7-9 0-15,10 1-1 16,1-10 0-16,7-5 1 0,-3-3-1 16,3-5-1-16,-5-11 1 15,-1-1-1-15,-6-8-1 16,-6-4-1-16,-7-4-1 16,-5-4 1-16,-5 0-1 0,-7 5-1 15,-8 2 0-15,0 3 0 16,-2 10 0-16,-1 7 0 15,7 10 1-15,0 4 1 0,9 10 0 16,5 7 1-16,4 4 0 16,10 2 2-16,13 4 1 15,7-7-1-15,10 3-2 16,3-7-2-16,15-5-10 16,-1 9-64-16,4-24-5 15</inkml:trace>
  <inkml:trace contextRef="#ctx0" brushRef="#br1" timeOffset="185334.2035">9014 14365 316 0,'0'0'6'0,"0"0"0"0,0 0 0 16,-7-10-1-16,7 10 1 15,7-15-1-15,8 8 1 16,5 0 0-16,10-3-3 15,7 2-3-15,5 4 1 0,6 1 1 16,2 3-1-16,-1 10 0 16,3 9 1-16,-10 16 1 0,-4 10 0 15,-9 14 3-15,-6 18 0 16,-5 10 1-16,-4 12 1 16,-1 10 0-16,-9 7 1 15,9 3 0-15,0 5-2 16,6 1 0-16,6-2-1 0,0-2 0 15,5-2 0-15,-2 2-2 16,2-2 0-16,-3-2-2 16,-5-5 0-16,5-1-1 15,-5-4-1-15,1-6 3 16,-1-2-1-16,-2-2 0 0,0-11 0 16,0-4 0-16,0 0 0 15,-8-8 1-15,-4-37 0 16,-3 0-3-16,-3 4 0 15,-2-3 0-15,0-3 0 0,0 3-1 16,-7-4 1-16,-3 0 0 16,-5-1 1-16,-5-1-1 15,-8-5 1-15,-1 6 0 0,-8-11-1 16,-9 0 1-16,-5-4-1 16,-7 2-1-16,-6-5 0 15,-5-8-4-15,-2 3-9 16,0-3-38-16,-1-4-32 0,4-1-1 15</inkml:trace>
  <inkml:trace contextRef="#ctx0" brushRef="#br1" timeOffset="186857.0062">9882 11702 309 0,'0'0'3'0,"-20"8"1"15,7-3-1-15,-2 2 0 16,8 0 1-16,7-7 3 0,-5 13 2 16,17-13 2-16,29-5-2 15,30-17 4-15,26-13 1 16,38-12 1-16,24-8-1 15,29-12-1-15,21-8-3 0,15 3-2 16,5-3-2-16,7 3-2 16,-15 6-2-16,-12 8-2 15,-20 6 0-15,-28 12-1 0,-28 6 0 16,-30 11-1-16,-30 8 1 16,-43 15 0-16,-30 6 0 15,-27 14 3-15,-31 6-1 16,-30 14 1-16,-21 3 0 0,-24 11 0 15,-27 5 1-15,-18 10-1 16,-19 3 2-16,-17 7-4 16,-12 6 0-16,-3-1 1 15,6-3-1-15,9-3 0 16,28-9 0-16,29-12-1 16,34-10 0-16,40-17 1 0,35-8 0 15,48-22 1-15,25 0 0 16,53-22-1-16,30-13 2 15,39-12 1-15,35-10 0 0,34-13 0 16,25-2 1-16,16 1-2 16,3-5 1-16,-1 8 0 15,-15 4-1-15,-26 14-1 0,-34 5 0 16,-35 15 0-16,-36 9-1 16,-37 3 0-16,-26 11 0 15,-28 4-2-15,-22 3-1 0,-12 6-1 16,-16 3-3-1,-1 5-9-15,-6 2-22 0,3-1-45 16,2 3-1-16</inkml:trace>
  <inkml:trace contextRef="#ctx0" brushRef="#br1" timeOffset="211807.8738">14858 8170 181 0,'0'0'7'16,"-4"-10"5"-16,4 10 1 16,-16-20 3-16,2 10-1 0,-9-2 1 15,-6 1 2-15,-8 2 0 16,-9 4-7-16,-5 5-2 16,-7 7-1-16,-6 8-2 0,-4 6-1 15,4 5 1-15,1 4 0 16,4 0-1-16,7 9 1 15,9-1 1-15,6 7-2 16,12 6-1-16,11 4 1 16,6 6 1-16,8 6-1 15,5 10 0-15,10 4 0 0,3 9-1 16,1 2 0-16,1 2 1 16,0 5-1-16,0 8 0 15,-4 1-1-15,-3 2 0 0,-2 1 0 16,-5 3 0-16,0-3 0 15,-2-2 0-15,-4-2-1 16,0-6 0-16,0-4 1 0,0-5-2 16,-1-10 1-16,-4-7-1 15,-2-9 1-15,-2-7-1 16,1-9 0-16,-2-8-1 16,7-10 0-16,-6-7 0 0,5-5 0 15,0-6-1-15,3-4 1 16,1-10 0-16,0 0 0 15,1 11 1-15,16-11 0 16,2-8 0-16,11-1 0 16,13-5 0-16,10-2 0 0,18-5 1 15,16-1-1-15,12 0 0 16,16-4 1-16,11 5-1 16,7-2 0-16,17 1 1 15,7 5-2-15,5-4 1 0,4 4 0 16,8 1 0-16,1-2-1 15,4-2 0-15,5 5 1 16,0-3-1-16,-1-1 1 0,4 5 1 16,-6-2-1-16,6-1 1 15,-4 3 0-15,1 1 1 16,-5 0-1-16,1 1 0 16,-6 2 0-16,-8-2-1 0,-1 2 1 15,-9 3-1-15,-9-3-1 16,-13 2 1-16,-10 4-1 15,-12-4 1-15,-10 5-1 16,-15 1 0-16,-18 0 0 16,-13-1 1-16,-9 3-1 15,-15-2 1-15,-13 2 0 0,-3 0 0 16,-16 0 1-16,0 0 0 16,0 0 0-16,0 0 0 15,0 0-1-15,0 0 1 0,0 0-2 16,0 0 0-16,0 0 0 15,0 0 0-15,0 0 0 16,0 0 0-16,0-15 0 0,0 15 0 16,0-15 0-16,-5-3 0 15,5-4 0-15,-3-5 0 16,0-6 0-16,3-11 0 16,0-8 0-16,0-10 0 0,3-12 0 15,0-9 0-15,6-10 0 16,-1-7 0-16,-4-6 0 15,5 2 0-15,-2-10 0 16,0 0 0-16,-2 0 0 16,0 3 0-16,0 4 0 0,0 1 0 15,0-3 0-15,-3 5 0 16,6 7 0-16,-1 3 0 16,1 4 0-16,-1 7 0 15,3 4 0-15,2 4 0 0,-1 11 0 16,-4 4 0-16,1 5 0 15,-6 9 0-15,3 0 0 16,-5 14 0-16,0 4 0 16,-3 2 0-16,1 6 0 0,-3 8 0 15,5 12 0-15,-4-10 0 16,4 10 0-16,0 0 0 16,-4-10 0-16,4 10 0 0,0 0 0 15,0 0 0-15,0 0-2 16,0 5 1-16,0-5 1 15,0 12-1-15,0-12 1 16,0 15 0-16,0-15 0 16,0 16 0-16,0-16 0 15,-2 12 0-15,2-12 0 0,-14 15 0 16,-4-8 1-16,-10 3-1 16,-9-3 0-16,-11 6 0 0,-14-4 0 15,-14 4 0-15,-16-1 0 16,-15 6 0-16,-13-1 0 15,-9-2 0-15,-15 2 0 16,-10 5 0-16,-8 2 0 0,-58 8 1 31,-5 2 1-31,-11-2-2 16,0 6 0-16,-7-4 0 0,-1 0 0 16,1 3 0-16,-1-4 0 15,49-6 0-15,4-2 0 16,7 0 0-16,7-1 0 15,8-1 0-15,13-3 0 0,7 2 0 16,8-5 0-16,14-2 0 16,10 2 0-16,10-4 0 15,12-1 0-15,8-1 0 16,11-2 0-16,8-2 0 16,11 4 0-16,5-4-83 0,9-5-4 15</inkml:trace>
  <inkml:trace contextRef="#ctx0" brushRef="#br1" timeOffset="218412.8673">20146 8804 381 0,'0'0'6'0,"0"0"-1"16,0 0 2-16,0 0-1 15,0 0 1-15,0 0 1 16,5 5 0-16,0 5 0 0,1 2-3 15,-2 2-2-15,4 7 0 16,-1 2 0-16,2-2 1 16,9-3-1-16,2 1 2 15,1-6 1-15,7-9 0 16,5-4 1-16,10-12 1 0,12-15 0 16,16-15-1-16,19-15 0 15,15-10-7-15,17-7 0 16,11-8 0-16,4 5 0 0,-7 5 0 15,-17 15 0-15,-21 13 0 16,-17 11 0-16,-26 14 0 16,-19 14 0-16,-22 8 0 0,-8 6 0 15,0 3 0-15,-4 6-9 16,0-6-23-16,-1 11-52 16,5-3-4-16</inkml:trace>
  <inkml:trace contextRef="#ctx0" brushRef="#br1" timeOffset="222130.1345">5957 15066 328 0,'0'0'5'0,"0"0"2"16,0 0 2-16,-11 0 1 15,11 0 2-15,0 0 3 16,0 0 1-16,0 0 2 0,0 0-2 16,6 0-2-16,11 0 0 15,6 0-1-15,6-5-1 16,4 1-1-16,6-4-3 15,-2-1-5-15,6-2-3 0,-6 2 0 16,-5-2 0-16,1 4 0 16,-13 2 0-16,-3-2 0 15,-4 4 0-15,-4 3 0 16,-9 0 0-16,0 0 0 16,0 0 0-16,0 0 0 0,0 0 0 15,0 0 0-15,0 0 0 16,0 0 0-16,0 0 0 0,-5-5 0 15,5 5 0-15,-15-3 0 16,15 3 0-16,-17 0 0 16,17 0 0-16,-18 8-73 15,18-8-20-15</inkml:trace>
  <inkml:trace contextRef="#ctx0" brushRef="#br1" timeOffset="223612.8883">477 15842 281 0,'0'0'5'16,"0"0"4"-16,-9-11 1 15,9 11 4-15,0 0 1 0,-13-10 0 16,13 10 1-16,-5-9 0 16,5 9-3-16,0-8-4 15,12 1-2-15,11-3-2 16,2-4-1-16,7-1-1 16,6-5 1-16,4-1 0 0,0-1 0 15,-4 5 0-15,-8 0-2 16,-6 5 2-16,-4 1-1 15,-8 7 1-15,-12 4-2 0,0 10 1 16,-7 12-1-16,-5 7 0 16,-1 14-1-16,0 3 0 15,2 12 1-15,7 4-1 0,4 0 2 16,6 1 0-16,11-5-1 16,5-1 0-16,3-3 1 15,3-4-1-15,-1-3-1 16,-3-2 0-16,-3-8 0 15,-1 0 0-15,-11-3 0 0,-4-1 0 16,-5-3 0-16,-5-1-1 16,-12 1 2-16,-7-1 1 15,-9-1-1-15,-10-1 0 16,-6-5 0-16,-3-1 0 16,-5-4 0-16,-2-5 1 0,5-5-2 15,8-2 0-15,-5-5-1 16,17 0-1-16,4-5-2 0,12-5-6 15,9-2-5-15,9 0-21 16,25-8-51-16,-6-3-4 16</inkml:trace>
  <inkml:trace contextRef="#ctx0" brushRef="#br1" timeOffset="224077.3943">1213 16047 406 0,'0'0'2'0,"0"0"0"15,0 0 1-15,0 0 2 16,0 0-1-16,3-7 0 16,5-4 0-16,6-3 0 0,9-3-7 15,6 2-17-15,9-2-58 16,-4 2-3-16</inkml:trace>
  <inkml:trace contextRef="#ctx0" brushRef="#br1" timeOffset="224210.6676">1249 16225 398 0,'0'0'2'0,"0"0"2"16,0 11 3-16,0-11 1 15,21 0 0-15,4 0 1 0,10-11-1 16,17-1-14-16,36-13-70 15,-14-12-2-15</inkml:trace>
  <inkml:trace contextRef="#ctx0" brushRef="#br1" timeOffset="226769.2235">10419 15557 282 0,'0'0'0'15,"0"0"0"-15,2-5 1 16,-2 5 0-16,15-18 4 15,0 4 3-15,5-9 0 0,2-4 2 16,13-13 3-16,3-4 0 16,6-8 1-16,8-10 0 15,6-6-4-15,4-3 1 16,-2-8-3-16,1-5-1 16,2-6-2-16,-6-4 0 15,-5-7-2-15,-7-6-1 0,-11-7 1 16,-6-5-1-16,-11-7-2 15,-4-2 1-15,-8-6-2 16,-5-2 2-16,0-3 1 0,-10 3 1 16,0 4-1-16,-3 3 1 15,2 8 1-15,-5 3 0 16,-2 3 0-16,1 16 0 16,-3 2-1-16,1 6-1 0,1 7 0 15,0 7 1-15,4 3-1 16,-4 9 0-16,1 2 0 15,2 10-1-15,3 3 1 16,-4 5 0-16,4 9-1 16,0 5 0-16,2 4 1 0,0 7-1 15,2 6 0-15,1 2 0 16,2 3 0-16,5 9-1 16,-10-9 1-16,10 9-1 0,0 0 0 15,0 0-1-15,0 0 1 16,0 0 0-16,0 0-1 15,0 0 1-15,0 0-1 0,0 0 1 16,0 0-1-16,0 0 1 16,0 0 0-16,0 0 0 15,0 0 0-15,0 0 1 16,0 0-1-16,0 0 1 16,0 0 0-16,-5-11 0 0,5 11 0 15,0 0 0-15,-4-9 0 16,4 9-1-16,0 0 1 15,-10-12-1-15,10 12 0 16,0 0-1-16,0 0 1 16,-11 0-1-16,3 14 1 0,1 5-1 15,-5 13 1-15,-2 4 0 16,-4 8-1-16,-3 4 1 16,-4 6 1-16,4-2-1 15,-4-5 0-15,0-2 0 0,2-13-1 16,6-2 1-16,-1-8 0 15,3-7 1-15,9-5-1 16,6-10 1-16,-13 0-1 0,13-13 1 16,0-6-1-16,5-12 1 15,5-8-1-15,0-8 1 16,3-2 0-16,6-4 0 0,1-8 1 16,8 4-1-16,-2 0 1 15,4 4 1-15,0 12-1 16,-3 7 0-16,3 3 0 15,0 12 1-15,2 16 0 16,-2 15-1-16,11 18-2 0,5 15 0 16,27 7 0-16,13-2-27 15,34 1-56-15,31-4-4 16</inkml:trace>
  <inkml:trace contextRef="#ctx0" brushRef="#br0" timeOffset="353734.6956">15753 3857 301 0,'0'0'4'0,"-9"0"2"16,9 0 1-16,-12-6 2 16,12 6-1-16,-14-2 2 15,14 2 1-15,0 0 2 0,14-3-3 16,7 3-1-16,11 0-2 15,11 0 1-15,10 5-2 16,6 1 0-16,11-4-2 16,6 3 0-16,11-2-2 0,5 1 1 15,13 0-1-15,4-2 1 16,11-2-1-16,4-2 1 16,11-4 0-16,3 1 0 0,7-2 0 15,11-4 0-15,1 2-1 16,10-6 1-16,2 5 0 15,4-4-1-15,5-1 1 16,7-1-1-16,-3 2 0 16,-1 2-1-16,1-2 0 15,-3 5 0-15,-3-3 0 0,1 2 0 16,-6 1 0-16,-1-4 0 16,-7 6-1-16,2-7 1 15,-6-1-1-15,0 3 1 0,-5 0 0 16,0-3-1-16,-7 0 1 15,-1 1 0-15,1 1 0 16,-8-2 1-16,-4 3 0 16,-6-1-1-16,-3 3 0 15,-6-5 1-15,-6 3-1 0,-7 5-1 16,-5-3 0-16,-3-2 0 16,-4-1 0-16,-8 3 0 15,-2 3 0-15,-5-4 0 0,-4 2 1 16,-4 2-1-16,-4-3 0 15,-6 0 0-15,-2 3 0 16,-7-1 0-16,-2 1 0 16,-1-1 0-16,-9 1 0 0,0-1 0 15,3 0 1-15,-2 1-1 16,1 2 0-16,1 2 0 16,1-1 0-16,2 1 0 15,-2 3 0-15,2 0 0 0,-4 0 0 16,-1 3 0-16,-5 1 0 15,-2 2 0-15,-3-1 0 16,-5 2 0-16,1 1 0 16,-8-3 0-16,-3 0 0 0,1 2 0 15,-6-1 0-15,-2-2 0 16,0 4 0-16,-10-8 0 16,18 17 0-16,-11-10 0 0,3 5 0 15,3 1 0-15,-1 1 0 16,0 7 0-16,2 1-1 15,1-3 1-15,-2 9-1 16,2-2 0-16,0 5 1 16,-5-2-1-16,2 2 1 15,-2-1 0-15,-2-1 0 0,-1 5 0 16,1-1-1-16,-3 2 1 16,0 1 0-16,0 1 0 15,-3 4 0-15,3-3 0 16,-5 5 0-16,0-4 0 0,2 4 0 15,2-1 0-15,-2 0 0 16,0-2 0-16,1 4 0 16,-3 1-1-16,5-1 1 0,-3 6 0 15,0-3 0-15,-2 2-1 16,0 4 1-16,0-2 1 16,-4 4-1-16,-1-1 1 0,0-2-1 15,-3 3 1-15,3-3-1 16,0 0 1-16,-2 0-1 15,2 0 0-15,-1-2-1 16,2 4 1-16,-1-2 0 16,5 0-2-16,-5 3 2 15,2-4 1-15,1 2-1 0,0-2 1 16,-1 2-1-16,0-2 1 16,2 5 0-16,-3-5 1 15,2 4-1-15,-1-4 0 16,-2 4 0-16,5 3-1 0,-5-2 0 15,5 0 0-15,-4-1 0 16,1 3 0-16,-1 1 0 16,-2 3-1-16,-7-2 0 0,3 1 2 15,-2 0-1-15,0-2 1 16,2 3-2-16,-6-4 1 16,5 0 0-16,-4-1 0 15,5 2 0-15,-1 1-1 0,2-1 1 16,2 3-1-16,-3 0 1 15,-1-2 0-15,2 1 0 16,-4-1 0-16,6-3 1 16,-3-3-1-16,2-1 0 0,1-6 0 15,-1 0 0 1,3-6 0-16,1 0 0 0,1-7-1 16,0-2 1-16,3-2-1 15,-2-2 1-15,2-8 0 0,0-1 0 16,2 1 0-16,-2-8 0 15,0 3 0-15,3-4 0 16,-3-11 0-16,0 13 0 16,0-13 0-16,0 8 1 0,0-8-1 15,0 0 1-15,0 0-1 16,-5 12 1-16,5-12 0 16,-18 5-1-16,7-2 1 0,-10 0 0 15,-1-1-1-15,-10-2 1 16,-8 0-1-16,-5 0 0 15,-15 0 0-15,-2 0 0 16,-12 0 0-16,-4 0 1 16,-10 0-1-16,1-5 1 15,-3 2-1-15,-3-2 2 0,-1 1-2 16,2-4 1-16,-4 3 0 16,1-2 0-16,-4 2-1 15,-4 1 1-15,-1-5-1 0,-8 1 1 16,1 1-1-16,-4-3 0 15,-4 1 1-15,-3-4-1 16,-2 1 1-16,4 3-1 16,-2-5 0-16,-4 2 1 0,-1 2-1 15,-3 0 2-15,4 3-2 16,-3 2 0-16,0-1 0 16,-6 5 0-16,3-5 0 15,3 4 0-15,-5 2 0 0,2 0 0 16,-5 0 0-16,6 0 0 15,-8 2 0-15,7 4 0 16,-2 1 0-16,-4 0 0 16,5 3 0-16,-5 5-2 0,2 0 2 15,-3 2-1-15,-3 1 1 16,0 1-1-16,-2 6 1 16,-4 0-1-16,2 0 1 15,3 4 0-15,-1 1 1 0,2 0-1 16,0-1 1-16,8 2 0 15,2-1 1-15,6-3-2 16,6 0 0-16,8-3 0 16,2-1 0-16,9 1 0 15,9-4 0-15,2-1 0 0,7 5 0 16,10-7 0-16,3 3 0 16,8 0 0-16,5-6 0 0,5 1 0 15,12-3 0-15,4-2 0 16,7-1 0-16,7 0 0 15,7-6 0-15,5 1 0 16,10-4 0-16,-7 0 0 0,7 0 0 16,0 0 0-1,0 0 0-15,-5-9 0 0,1-3 0 16,0-4 0-16,-2-6 0 16,4-10 0-16,-2-10 0 15,4-8 0-15,0-10 0 0,2-11 0 16,8-6 0-16,0-10 0 15,4-7 0-15,5-5 0 16,0-3 0-16,1-9 0 0,3-6 0 16,-2-4 0-16,2-7 0 15,0-5 0-15,-1-5 0 16,-1-3 0-16,5-8 0 16,-6 3 0-16,3-2 0 0,-4-4 0 15,1 7 0-15,0 1 0 16,-5 7 0-16,0 6 0 15,-3 4 0-15,-4 6 0 16,2 10 0-16,-3 9 0 16,-2 3 0-16,-2 8 0 15,-1 7 0-15,3 12 0 0,-3 7 0 16,-2 11 0-16,0 11 0 16,0 6 0-16,0 13 0 15,0 4 0-15,0 11 0 0,0 9 0 16,-2-17 0-16,2 17 0 15,0 0 0-15,0 0-6 16,0 0-84-16,-12-7-1 0</inkml:trace>
  <inkml:trace contextRef="#ctx0" brushRef="#br0" timeOffset="355204.518">20603 3618 144 0,'0'0'2'0,"0"0"-2"0,18-9 1 15,-18 9 0-15,15-20 2 16,-11 8 5-16,5-8 7 16,-7-3 4-16,-2 3 3 0,0-2 4 15,-2 3 2-15,-3 2 1 16,-3-1-2-16,0 5-3 16,-1 9-4-16,9 4-3 15,-16-5-6-15,16 5-1 0,-12 5-2 16,12-5-1-16,0 9-1 15,3 2 1-15,6-6 1 16,9 0 2-16,5-5 2 16,9-5 0-16,5-13 0 15,10-9 0-15,8-10-2 0,7-10-10 16,2-7 0-16,8-9 0 16,1-3 0-16,7-18 0 15,3-13 0-15,15-14 0 16,22-10 0-16,4-19-71 0,37-18-21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7T07:22:42.37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22597 4475 135 0,'0'0'2'0,"0"0"1"15,8 0-1-15,-8 0 3 16,0 0 2-16,9 3 2 16,-9-3 4-16,13 5 0 15,-13-5 3-15,10 10 1 0,-10-10 3 16,22 18-3-16,-12-5 1 16,8 1-2-16,-4 3-2 15,4 0-2-15,-3 7-1 0,7-4-3 16,-4 4-2-16,-1 0 0 15,1 3-1-15,1 3-1 16,4 0 0-16,-4 2-1 0,5 3 1 16,0 2-1-16,1 0 0 15,0 3-1-15,2 2-1 16,-2 1 0-16,3 1 3 16,-3 4-1-16,2-2 0 15,3 1 0-15,0 5-1 0,-1 0 2 16,3 0 0-16,0 2 1 15,1-1-1-15,0 1 0 16,-1 3 0-16,-2-1-1 16,0 4 2-16,-1-2-1 15,-5 3-2-15,2 4-1 0,-4-4 2 16,-2 4-3-16,0 0 0 16,-5 1 0-16,-1 1 0 15,4-1 0-15,-3-3 0 0,0-3 1 16,0 1-1-16,-2 2 0 15,-1-4 0-15,1 0-1 16,-2 4 1-16,-1-4 0 0,-2 0 0 16,2 0-2-16,-3 1 2 15,1-6 0-15,-3 3-1 16,3 0 1-16,-1-7 0 16,-2 2 1-16,-1-5-1 0,2 0 2 15,-1-4-2-15,-3-2 0 16,1-3 0-16,-1-1 1 15,-2-3-1-15,0-3 0 16,0-5 0-16,0-1 0 16,0-8 0-16,-2 1 0 15,-1-6 0-15,3-12 1 16,-2 12 0-16,2-12 1 0,0 0 0 16,0 0 0-16,0 0 0 15,0 0 1-15,0 0-2 0,0 0-1 16,0 0-4-16,-11 0-6 15,11 0-12-15,0 0-43 16,-9 0-16-16</inkml:trace>
  <inkml:trace contextRef="#ctx0" brushRef="#br0" timeOffset="16092.467">20028 6924 308 0,'0'0'6'0,"0"0"4"15,0-10 2-15,0 10 2 16,-4-10 1-16,4 10-1 16,0 0 2-16,-12-8-1 15,2 19-4-15,0 6-3 0,-3 9-1 16,2 9 0 0,0 5-1-16,3 7 1 15,3-2 1-15,5-1-1 0,5 2-1 16,8-13-1-16,4-3-1 15,2-5-1-15,2-5-1 0,5-7 0 16,-4-1 1-16,2-10-2 16,1-2 1-16,-2 0 0 0,0-10 0 15,-7-5 1-15,5-2-1 16,-5-13 1-16,-3-2-3 16,-3-10 0-16,-5-2 0 15,-5-4 0-15,-4-2 0 16,-4-1 0-16,-8 4 0 0,-3 2 0 15,-6 8 0-15,0 9 0 16,-5 7 0-16,3 6 0 16,-1 8 0-16,1 7 0 15,5 1 0-15,0 15 0 0,4 6 0 16,3 2 0-16,7 6 0 16,8 1 0-16,0 0 0 15,11-1 0-15,7-5 0 16,2-3 0-16,6-4 0 15,7-6 0-15,1-7 0 0,-2-1 0 16,7-4 0-16,-5-2 0 16,-2-5 0-16,1-4 0 0,-8 2 0 15,-6-1 0-15,-1 3 0 16,-4-3 0-16,-3 5 0 16,-11 5 0-16,7-7-20 15,-7 7-17-15,-15 0-49 0,15 0-2 16</inkml:trace>
  <inkml:trace contextRef="#ctx0" brushRef="#br0" timeOffset="17608.9546">22582 4570 293 0,'0'0'6'0,"0"0"1"0,0 0 0 0,0 0 2 15,0 0-1-15,0 0 1 16,-2 12 2-16,-1 6 0 16,-2 17-1-16,3 14-3 0,0 10 2 15,2 19 0 1,0 9 1-16,0 9-1 0,2 10 3 15,3 9 1-15,-3 3 0 16,-2 4 0-16,0 6 0 0,-2-1-1 16,-3 7-1-16,-6-1-2 15,4 4-9-15,0 0 0 16,2 1 0-16,0-8 0 16,1 2 0-16,-1-5 0 0,-1-6 0 15,4-10 0-15,-6-4 0 16,1-15 0-16,-4-6 0 15,4-12 0-15,0-11 0 0,-3-17 0 16,5-9 0-16,-3-6 0 16,4-12 0-16,4-4 0 15,-3-8 0-15,3-7 0 16,0 0 0-16,0 0 0 16,-10 5-9-16,10-5-5 15,-8-7-6-15,8 7-10 0,-9-16-13 16,9 16-12-16,-7-16-5 15,7 16 0-15,0-10 10 16,0 10 14-16,0 0 18 0,0 0 20 16,-13 3 23-16,13-3 17 15,-5 11 8-15,5-11-2 16,-5 8-8-16,5-8-11 0,0 0-10 16,0 0-7-16,-5 10-7 15,5-10-7-15,0 0-11 16,0 0-19-16,0 0-40 15,0 0-5-15</inkml:trace>
  <inkml:trace contextRef="#ctx0" brushRef="#br0" timeOffset="21993.0687">20934 7548 1 0,'30'-3'5'16,"42"1"2"-16,28-2 4 0,31-2 3 15,16-2 4-15,32 4 3 16,15-6 2-16,19 2 3 15,-26 4-6-15,-27-2-2 0,-29 3 0 16,-32 1 7-16,-14 2 1 16,-33 0 0-16,-14 0-1 15,-21 0-1-15,-5 0-1 16,-12 0-2-16,0 0-1 16,-9 0-9-16,9 0-6 0,-18-2-4 15,11 2-1-15,-4 2-2 16,-1 0-8-16,5 3-12 15,-4 8-31-15,2-6-21 16</inkml:trace>
  <inkml:trace contextRef="#ctx0" brushRef="#br1" timeOffset="100240.3889">14200 9376 375 0,'0'0'6'16,"0"0"3"-16,0-12 3 16,0 12 1-16,0-20 2 0,0 8 1 15,0-3 1-15,2-3 0 16,6 4-4-16,-2-2-3 16,12 2-2-16,0-1-8 15,2 3 0-15,4-1 0 16,4 6 0-16,-1 2 0 0,-4 0 0 15,2 5 0-15,-6 3 0 16,-1 4 0-16,-3 5 0 16,-5 5 0-16,-5 3 0 0,-4 1 0 15,-1 3 0-15,-4 3 0 16,-8 0 0-16,-5 0 0 16,-6 1 0-16,-4-1 0 15,-3 3 0-15,-3-9 0 0,1 5 0 16,2-6 0-16,0-3 0 15,5-3 0-15,4-1 0 16,1-2 0-16,8-8 0 16,3 3 0-16,9-6 0 15,-12 3 0-15,12-3 0 0,0 0 0 16,0 0 0-16,0 0 0 16,12 0 0-16,1 0 0 15,4 0 0-15,6-3 0 16,4 3 0-16,3-6 0 15,7 5 0-15,0-4 0 0,-5 2 0 16,4 0 0-16,-4-2 0 16,-2 3 0-16,-8 2 0 0,-4-2 0 15,-7 2 0-15,3 0 0 16,-14 0 0-16,9 0 0 16,-9 0 0-16,0 0 0 0,0 0 0 15,0 0 0-15,0 0 0 16,0 0 0-16,0 0 0 15,0 0 0-15,0 0 0 16,0 0 0-16,0 0 0 16,0 0 0-16,0 0 0 0,0 0 0 15,0 0 0-15,0 0 0 16,0 0 0-16,0 0 0 16,0 0 0-16,0 0 0 15,0 0 0-15,0 0 0 16,0 0 0-16,0 0 0 15,0 0 0-15,0 0 0 0,0 0 0 16,0 0 0-16,0 0 0 16,0 0 0-16,0 0 0 0,0 0 0 15,0 0 0-15,0 0 0 16,0 0 0-16,0 0 0 16,0 0 0-16,0 0 0 0,0 0 0 15,0 0 0-15,0 0 0 16,0 0 0-16,0 0 0 15,0 0 0-15,0 0 0 16,0 0 0-16,0 0 0 0,0 0 0 16,0 0 0-16,0 0 0 15,0 0 0-15,0 0 0 16,0 0 0-16,0 0 0 16,0 0 0-16,0 0 0 15,0 0 0-15,0 0 0 0,0 0 0 16,0 0-8-16,-4-11-69 15,4 11-12-15</inkml:trace>
  <inkml:trace contextRef="#ctx0" brushRef="#br1" timeOffset="100872.0207">14668 9302 390 0,'0'0'6'0,"0"0"3"0,0 0 3 16,-6-12 2-16,6 12 1 16,0 0 0-16,0-12 0 15,0 12 0-15,10-6-5 0,0 6-3 16,5 3-4-16,0 3-3 16,8 7 0-16,-1 0 0 15,-1 4 0-15,2 3 0 16,0 4 0-16,-4-3 0 0,-4 4 0 15,0-3 0-15,-7-1 0 16,0 2 0-16,-4 0 0 16,-4-4 0-16,0-1 0 15,-7-1 0-15,0-5 0 16,-4 0 0-16,-1-3 0 0,5-6 0 16,-4 1 0-16,11-4 0 15,-16-5 0-15,13-8 0 16,1-5 0-16,2-6 0 15,9-3 0-15,3-8 0 0,1-2 0 16,7 0 0-16,2 1 0 16,3 3 0-16,0 3 0 15,0 3 0-15,-4 7 0 0,-1 0 0 16,-1 7 0-16,-4 1 0 16,-6 5 0-16,2 2 0 15,-2 5 0-15,-9 0 0 16,10 0-4-16,-10 0-13 0,5 15-29 15,-5-3-40-15,0-2-1 16</inkml:trace>
  <inkml:trace contextRef="#ctx0" brushRef="#br1" timeOffset="101143.98">15394 9382 481 0,'0'0'5'16,"0"0"1"-16,0 0 1 15,0 0 0-15,4-11-2 16,-4 11-5-16,0 0 0 15,0-10 0-15,0 10 0 0,0 0 0 16,-2 12-70-16,2-12-18 16</inkml:trace>
  <inkml:trace contextRef="#ctx0" brushRef="#br1" timeOffset="101945.3051">15990 9019 400 0,'0'0'5'0,"0"0"1"0,0-9 3 15,0 9 1-15,-12-16 1 16,1 7 0-16,-4-3 1 15,-2-1 0-15,-3 5-4 0,0 0-2 16,-10 7-2-16,5 1-2 16,-5 6-1-16,3 9-1 15,5 3 0-15,0 2 0 16,4 2-1-16,6 3 1 16,7 3-1-16,5-6 1 15,7-3 0-15,11-1 1 0,1-6 0 16,5-4 0-16,6-4 1 15,0-4 0-15,0-9 1 16,3-6 0-16,-8-10 0 16,0-7-3-16,-3-8 0 0,-4-12 0 15,-3-7 0-15,-8 0 0 16,1-6 0-16,-6 0 0 16,-2 4 0-16,-7 6 0 0,0 8 0 15,-2 11 0-15,0 12 0 16,2 7 0-16,7 17 0 15,-16 0 0-15,11 17 0 0,5 13 0 16,-2 10 0-16,2 6 0 16,2 12 0-16,3 5 0 15,3-2 0-15,7-1-6 16,-3-9-7-16,6-6-43 16,-1-1-29-16,-2-7 0 0</inkml:trace>
  <inkml:trace contextRef="#ctx0" brushRef="#br1" timeOffset="102357.2235">16169 8901 398 0,'0'0'6'0,"0"0"4"16,0 0 2-16,0-12 1 0,0 12 1 15,4-11 0-15,-4 11 0 16,16-4-1-16,-7 4-4 15,7 0-5-15,-2 9-2 16,4 9-2-16,1-1 2 16,-1 5-2-16,-3 2 0 0,-2-1 0 15,-4 2 0-15,-5-3 0 16,-1-3 0-16,0-1 0 16,-3-3 0-16,-3-4 0 15,-4-4 0-15,7-7 0 16,-12 5 0-16,2-5 0 0,2-10 0 15,4-4 0-15,-1-10 0 16,5-3 0-16,2-5 0 0,8-3 0 16,5 0 0-16,4 4 0 15,4-1 0-15,1 3 0 16,2 8 0-16,-1 6 0 0,-1 3 0 16,-1 9-2-16,-3 3-5 15,-1 3-6-15,-6 4-17 16,-13 8-53-16,10 4-3 15</inkml:trace>
  <inkml:trace contextRef="#ctx0" brushRef="#br1" timeOffset="102778.4142">15621 9421 341 0,'0'0'3'15,"0"0"4"-15,0 0 4 0,10 0 3 16,3 0 2-16,12-3 3 15,5-1 1-15,12-1 2 16,8-1-2-16,12 2-4 16,10-4-2-16,8-1-6 0,4 3-8 15,3-2 0-15,0 4 0 16,-6-1 0-16,-3 2 0 16,-8 0 0-16,-13 3 0 15,-11 0 0-15,-13 0 0 16,-8 3 0-16,-13 0 0 0,-12-3 0 15,13 6 0-15,-13-6 0 16,-7 14 0-16,-6-10 0 16,1 7-41-16,-3-2-45 15,-7 2-3-15</inkml:trace>
  <inkml:trace contextRef="#ctx0" brushRef="#br1" timeOffset="103521.7779">15870 9934 360 0,'0'0'5'15,"0"0"3"-15,0 0 2 16,-5-12 0-16,5 12 1 16,-16-11 1-16,2 6-1 0,0 1 1 15,-6 4-4 1,-3 0-3-16,2 2-1 0,-2 8-2 16,0 2-1-16,-2 5 0 15,6 3 0-15,1 2-1 16,4 4-1-16,3-2 1 15,6 1 0-15,5-3 1 0,2 0-1 16,12-4 1-16,5-8 1 16,4 0 0-16,4-5 0 0,3-5 1 15,0-5 0-15,0-7 1 16,-2-3 0-16,-5-11 1 16,2-3-1-16,-5-8 0 15,-2-5 0-15,-3-8 0 0,-3-5 0 16,-2-2 0-16,-3 3-4 15,-2 3 0-15,-5 1 0 16,0 10 0-16,0 8 0 16,0 6 0-16,-2 12 0 15,-1 4 0-15,3 10 0 0,0 0 0 16,-2 15 0-16,2 9 0 16,0 9 0-16,0 4 0 15,2 8 0-15,-2 4 0 16,8 0 0-16,-4 1 0 15,5-2 0-15,0-4 0 0,-1-7-5 16,2-2-24-16,5-5-56 16,-6-8-4-16</inkml:trace>
  <inkml:trace contextRef="#ctx0" brushRef="#br1" timeOffset="103790.7717">16288 9718 427 0,'0'0'5'0,"0"0"1"16,0 0 0-16,0 0 1 15,0 10 1-15,-2 2 1 0,-6 3 0 16,4 10 0-16,-5 2-5 16,2 5 0-16,0 3-1 15,2-1-1-15,3 1-1 16,2-3 0-16,0-5 0 15,7-1 0-15,5-4-1 16,3-5 0-16,5-2-4 0,-4-5-6 16,11-1-19-16,5-4-54 15,-10-5-2-15</inkml:trace>
  <inkml:trace contextRef="#ctx0" brushRef="#br1" timeOffset="103960.3385">16186 9926 378 0,'0'0'5'16,"0"0"1"-16,5 0 2 15,7-2 2-15,1 0 0 16,9 2 1-16,3-6 0 0,10 4-2 16,5-4-10-16,9-16-54 15,-1 17-23-15</inkml:trace>
  <inkml:trace contextRef="#ctx0" brushRef="#br1" timeOffset="104409.2587">16982 9382 416 0,'0'0'6'16,"0"0"2"-16,0 0 3 15,5-11 0-15,-5 11 1 16,9-10 0-16,2 5 0 15,1 0 0-15,6 0-7 0,-2 0-3 16,10 5-9-16,-4-2-19 16,-7 2-56-16,6 2-3 15</inkml:trace>
  <inkml:trace contextRef="#ctx0" brushRef="#br1" timeOffset="104573.0331">16975 9489 396 0,'0'0'5'0,"0"0"2"16,0 0 1-16,0 0 4 16,0 0 0-16,9 14 1 0,6-11 0 15,5-3 1-15,7 0-8 16,10 0-8-16,-3 0-37 16,10 0-41-16,-2-3-4 0</inkml:trace>
  <inkml:trace contextRef="#ctx0" brushRef="#br1" timeOffset="105973.3178">17633 9232 369 0,'0'0'6'16,"0"0"5"-16,0-14 2 0,0 14 3 16,0-20 0-16,2 11 2 15,3-9 1-15,3 3 0 16,6 2-5-16,4-2-4 16,5 3-10-16,1 2 0 15,6 5 0-15,0 5 0 0,0 0 0 16,-1 8 0-16,-5 7 0 15,-2 4 0-15,-10 6 0 16,-10 2 0-16,-4 3 0 16,-13 5 0-16,-5-3 0 15,-7 0 0-15,-3 0 0 0,-7-3 0 16,0-3 0-16,2-1 0 16,2-5 0-16,9-4 0 0,1-2 0 15,9-7 0-15,-2 3 0 16,16-10 0-16,0 0 0 15,0 0 0-15,5 3 0 16,10-3 0-16,7-8 0 0,5 3 0 16,0-2 0-1,6-2 0-15,2 4 0 0,0-2 0 16,-5 2 0-16,0 2 0 16,-3 3 0-16,-7-1-8 15,2-12-59-15,-3 13-20 16,-5 0-3-16</inkml:trace>
  <inkml:trace contextRef="#ctx0" brushRef="#br1" timeOffset="106523.3509">18117 9249 466 0,'0'0'5'16,"0"0"1"-16,-4-14 2 16,4 14 0-16,0-17 1 15,4 7 0-15,7 0-9 0,2 2 0 16,4 4 0-16,2-1 0 16,9 5 0-16,-6 5 0 15,3 4 0-15,-6 9 0 16,-1 4 0-16,-6 3 0 0,-3 0 0 15,-9 4 0-15,-9 1 0 16,-3-1 0-16,-6-3 0 16,2-2 0-16,-7-4 0 15,2-3 0-15,2-2 0 0,2-7 0 16,2-3 0-16,6-5 0 16,9 0 0-16,-10-11 0 0,10-1 0 15,9-8 0-15,4-2 0 16,3-2 0-16,5-2 0 15,1-1 0-15,3 3 0 16,-3 1 0-16,-2 5 0 16,-2 4 0-16,-3 4 0 15,-6 5 0-15,-9 5 0 0,13 0 0 16,-13 0 0-16,15 17 0 16,-12-1 0-16,7 4 0 15,-3-1 0-15,-2 6 0 16,3-3 0-16,1 1 0 15,2-3 0-15,-1-3 0 0,7 0 0 16,3-8 0-16,3 3-37 16,3-6-47-16,1-4-4 15</inkml:trace>
  <inkml:trace contextRef="#ctx0" brushRef="#br1" timeOffset="106756.9268">18747 9361 499 0,'0'0'2'0,"0"0"0"0,0 0 1 15,4-8-1-15,-4 8 1 16,13-2-3-16,-13 2-8 15,22-5-24-15,-9 5-51 16,-3-2-3-16</inkml:trace>
  <inkml:trace contextRef="#ctx0" brushRef="#br1" timeOffset="107299.7111">19326 9077 405 0,'0'0'5'0,"0"0"1"0,0-10 3 16,0 10 2-16,-5-14 0 15,-2 8 1-15,-2-2-1 16,-2-2 1-16,-2 3-5 15,-3 4-3-15,0 3-2 16,-4 5-2-16,2 5-1 0,-1 7 0 16,1 3-1-16,4 6 1 15,5-5-1-15,5 6 1 0,4-4 0 16,0-2 1-16,8-4 0 16,9-5 0-16,3-5 1 15,2-4 1-15,-2-3 0 16,2-10 0-16,3-5 1 15,-8-7-1-15,4-8 1 0,-7-10-1 16,-1-4 0-16,-6-11-1 16,-2-5 0-16,-5-6 0 15,0 1-1-15,-7 0-1 16,-3 6 1-16,0 11 0 0,0 7 0 16,0 11-1-16,-3 13-1 15,13 17 2-15,-9 0-1 16,6 23 1-16,3 8 0 15,0 12-1-15,0 9 1 16,5 10 2-16,2 2 0 0,4 3-2 16,1 0-3-16,2-1-8 15,-3-8-25-15,8-7-47 16,1-6-2-16</inkml:trace>
  <inkml:trace contextRef="#ctx0" brushRef="#br1" timeOffset="107790.3401">19622 9005 438 0,'0'0'3'16,"0"0"4"-16,-3-8 0 15,3 8 2-15,0-10-1 16,0 10 1-16,5-9-1 0,-5 9 1 15,15-5-5-15,-2 5-2 16,1 5-2-16,-1 2-1 16,2 8 1-16,-2 2-1 0,-4 5 0 15,-2 3 0-15,-3 0 0 16,0 0 0-16,-4-1 1 0,-4-5-1 16,-2-1 0-16,-4-3 1 15,3-7 1-15,-3-3 0 16,0-2 0-16,0-3 0 15,5-11 1-15,-3-1 1 0,6-8-1 16,2-5-1-16,7-2 0 16,4-2 1-16,1-4-2 15,0 1 0-15,3 8 0 16,0-5 0-16,-2 9 0 16,-4 8 0-16,-9 12 0 15,13-9 0-15,-13 9 0 16,7 12 0-16,-4 5 0 0,2 6 0 15,-3-1 0-15,2 10 0 16,7 0 0-16,-6 1-5 16,7-1-9-16,-7 7-42 0,8-9-29 15,-1-7-1-15</inkml:trace>
  <inkml:trace contextRef="#ctx0" brushRef="#br1" timeOffset="108122.9574">18884 9503 400 0,'0'0'5'0,"0"0"2"15,-13 3 1-15,13-3 1 0,0 0 3 16,0 0 1-16,9 4 1 15,15-4 0-15,16 0-3 16,13 0-2-16,20-3 0 16,11 2-9-16,18-2 0 0,5 0 0 15,5-2 0-15,3 3 0 16,-4-3 0-16,-9 5 0 16,-7-5 0-16,-15 2 0 0,-21-2 0 15,-10 2 0-15,-16-1 0 16,-11 4 0-16,-22 0 0 15,7-20-76-15,-14 20-14 16</inkml:trace>
  <inkml:trace contextRef="#ctx0" brushRef="#br1" timeOffset="108699.5292">19226 10028 371 0,'0'0'5'0,"0"0"5"16,5-10 0-16,-5 10 1 15,0-18 1-15,0 6 0 0,0-1 1 16,-5 1 0-16,-2-2-6 15,-7 4-2-15,1 2-3 16,-5 3-1-16,-2 3-1 0,-2 2-1 16,-3 5 0-16,0 5 0 15,3 4 0-15,-3 3 0 16,8 3 0-16,4 1 0 16,2 3 0-16,10-4 1 15,1 2-1-15,9-2 2 16,7-5-1-16,6-5 1 0,3-2 1 15,2-8 0-15,3 0-1 16,-5-11 2-16,5-4-1 16,-8-7 1-16,-2-5 1 15,0-8-1-15,-3-7 0 0,-2-5 1 16,-2-6-1-16,-3 0 0 16,1 0 1-16,-5 7-1 15,4 3 1-15,-8 9-2 0,3 9-2 16,-2 11 0-16,-3 14 0 15,0 0 0-15,2 19 0 16,0 8 0-16,2 11 0 0,1 3 0 16,-1 9-2-16,4 2 2 15,-1 3-2-15,3-6-3 16,-2-5-6-16,4-3-12 16,-9 5-48-16,11-21-16 15</inkml:trace>
  <inkml:trace contextRef="#ctx0" brushRef="#br1" timeOffset="108940.5619">19639 9812 407 0,'0'0'2'0,"0"0"1"16,0 0 2-16,-8 6 1 0,6 3 0 15,-5 8 3-15,2 3-2 16,-6 8 2-16,4 2-2 15,0 1 0-15,2 4-2 16,3 0-1-16,2-3-1 16,2-2 0-16,8-9-2 15,2 0-4-15,6-9-5 0,2 0-11 16,2 3-49-16,3-15-16 16</inkml:trace>
  <inkml:trace contextRef="#ctx0" brushRef="#br1" timeOffset="109111.2618">19569 9939 375 0,'0'0'5'0,"0"0"3"16,0 0 1-16,0 0 2 0,0 0 2 16,0 0 0-16,16 0 0 15,8 0-1-15,11 0-10 16,5 0-21-16,7-3-58 0,8-2-3 15</inkml:trace>
  <inkml:trace contextRef="#ctx0" brushRef="#br1" timeOffset="109872.9926">20791 9061 422 0,'0'0'6'0,"0"0"4"16,0 0 0-16,0 0 1 15,0 0 0-15,11 0 1 16,-5 6 0-16,-4 9-1 0,3 7-5 16,0 5-6-16,-4 5 0 15,6 3 0-15,0 7 0 16,-2-4-3-16,0-2-12 0,-3 3-40 15,0-10-30-15,-2-5-2 16</inkml:trace>
  <inkml:trace contextRef="#ctx0" brushRef="#br1" timeOffset="110050.5936">20631 9206 410 0,'0'0'6'0,"0"0"4"16,0 0 2-16,0 0 0 15,-5-11 0-15,5 11 1 16,10-6 0-16,10 3 0 0,7 0-6 16,10 3-4-16,4 0-8 15,10 0-11-15,4 3-67 16,3 0-2-16</inkml:trace>
  <inkml:trace contextRef="#ctx0" brushRef="#br1" timeOffset="110456.0577">21300 9036 462 0,'0'0'6'0,"0"0"2"16,-10-14 2-16,10 14 1 0,-6-17 0 15,6 6-8-15,0-1-3 16,4-3 0-1,8 3 0-15,8 1 0 0,2 2 0 16,2 2 0-16,2 4 0 16,3 3 0-16,-4 3 0 0,0 12 0 15,-5-1 0-15,-10 10 0 16,0-3 0-16,-5 9 0 0,-5-1 0 16,-3 1 0-16,-9 3 0 15,-6-6 0-15,-1-1 0 16,-6 0 0-16,0-1 0 15,3-9 0-15,-4 1 0 0,7-3 0 16,1-4 0-16,9-3 0 16,9-7 0-16,0 0 0 15,0 0 0-15,17 5 0 16,5-5 0-16,3-5 0 16,8 0-5-16,4-7-80 15,3 1-4-15</inkml:trace>
  <inkml:trace contextRef="#ctx0" brushRef="#br1" timeOffset="110909.601">21809 8975 408 0,'0'0'5'16,"0"0"2"-16,-9 0 2 16,-2 3 0-16,2 4 1 15,-1 2 0-15,-1 4 0 0,6 4 1 16,3 0-4-16,4 3-3 15,8 4-1-15,8-8 0 16,9-1-1-16,0-5 1 0,8-3-1 16,-2-4 1-16,-1-3-1 15,-2-8 1-15,-3-2-3 16,-2-2 0-16,-8 0 0 16,-1 3 0-16,-7-2 0 15,-9 11 0-15,6-15 0 0,-6 15 0 16,0 0 0-16,0 15 0 15,0 2 0-15,0 6 0 16,0 6 0-16,0 9 0 16,5 1 0-16,1 8 0 15,2-2 0-15,-1 7 0 0,2-5 0 16,-7 2 0-16,-2-3 0 16,-2-8 0-16,-11-1 0 0,-9-7 0 15,-3-5 0-15,-8-8 0 16,-9-5 0-16,-5-1 0 15,-6-9-2-15,-1-2-1 16,-1-5-2-16,6-3-7 0,1-8-22 16,3-2-49-16,18-2-3 15</inkml:trace>
  <inkml:trace contextRef="#ctx0" brushRef="#br1" timeOffset="111459.01">22531 8814 376 0,'0'0'5'0,"0"0"4"0,0-13 1 15,0 13 1-15,-9-16 0 16,2 5 1-16,-5 4 1 16,-3-1 0-16,-5 3-6 0,-5 5-1 15,3 0-3-15,-3 8-1 16,0 7-1-16,5 2 0 16,5 5-1-16,3 1 1 15,10-2-1-15,2 2 1 16,2-3 0-16,11-3 1 15,6-7 0-15,2-3 1 0,3-7 0 16,3-5 0-16,-2-12 0 16,2-8 0-16,-1-7-1 15,-6-10-1-15,-3-7 0 0,-2-11 1 16,-5-4-1-16,-3-3-1 16,-5-2 2-16,-2-2-2 15,0 11 0-15,-7 7 0 0,2 9 0 16,-4 11 0-16,0 16 0 15,-3 14 0-15,3 13 0 16,-2 18 0-16,4 16 0 16,2 9 0-16,3 8 0 15,2 9 0-15,2 7 0 0,10-6 0 16,6 4-4-16,1-13-10 16,11-11-34-16,-4-1-37 15,8-15-1-15</inkml:trace>
  <inkml:trace contextRef="#ctx0" brushRef="#br1" timeOffset="111854.6879">22898 8581 372 0,'0'0'4'15,"0"0"1"-15,0 0 3 0,-15 10 0 16,8 0 1-16,1 4 0 15,2 2 1-15,2 5 0 16,2 2-3-16,2 2-2 16,8-3-2-16,8-5 0 0,-2-2 0 15,4-2-1-15,1-6 1 16,0-7 0-16,0-2 0 16,-4-8 0-16,-4-5 1 15,-1-5-1-15,-2-2 0 16,-3-2 0-16,-4-2 0 15,-3 2-1-15,0 4 0 0,0 5 0 16,0 3-3-16,0 12 1 16,0 0 0-16,-10 0-1 15,8 12 0-15,2 10 0 16,0 5 1-16,0 9 0 0,0 0 1 16,2 6-1-16,1 0-1 15,-1 0-6-15,-2-7-21 16,-2 5-52-16,-11-6-3 0</inkml:trace>
  <inkml:trace contextRef="#ctx0" brushRef="#br1" timeOffset="112144.7771">22120 9203 405 0,'0'0'5'0,"0"0"4"15,0 0 2-15,6 0 1 16,13-2 1-16,11-1 1 0,7 3 0 16,15-5 1-16,10 2-4 15,18-1-9-15,12-1-2 16,5-1 0-16,7-1 0 0,1 2 0 16,-1-1 0-16,-2 0 0 15,-5 0 0-15,-15-1 0 16,-10 2 0-16,-14 0 0 0,-14 3 0 15,-12-6 0-15,-9 6 0 16,-23 2 0-16,0 0-86 16,0 0-3-16</inkml:trace>
  <inkml:trace contextRef="#ctx0" brushRef="#br1" timeOffset="112705.666">22652 9572 399 0,'0'0'3'16,"0"-11"2"-16,0 2 1 15,0-3 1-15,0-3 1 0,-8 3 0 16,-1-6 1-16,-3 0-1 16,-6 6-1-16,-5 4-3 15,0 7-2-15,-3 1 0 16,-1 4-1-16,1 8-1 0,1 9 1 16,8 1-1-16,2 0 0 15,6 5 1-15,3 1-1 16,6-6 1-16,10 0 0 15,5-7 1-15,7-2 0 16,3-9 0-16,1-2 1 16,3-4 0-16,-1-10 1 0,-3-3 0 15,-1-12 1-15,-1-3-1 16,-3-10 0-16,-6-4 1 16,2-6-5-16,-4 1 0 0,-3 4 0 15,-1 3 0-15,-5 9 0 16,2 9 0-16,-3 7 0 15,-2 17 0-15,-2 9 0 0,-3 17 0 16,5 4 0-16,-3 11 0 16,3 4 0-16,0 7 0 15,0-2 0-15,8-1 0 0,-1-4 0 16,6-3-12-16,-3-15-26 16,-1-2-49-16,7-3-1 15</inkml:trace>
  <inkml:trace contextRef="#ctx0" brushRef="#br1" timeOffset="112955.655">23073 9336 416 0,'0'0'7'16,"0"0"2"-16,0 0 0 16,0 0 1-16,0 0 0 15,0 0 2-15,-9 15 0 0,5 5 0 16,-4 8-6-16,1 4-2 15,-3 6 0-15,5 6-4 16,-2-3 0-16,2-2 0 0,5-3 0 16,0-7 0-16,2-4 0 15,8-5 0-15,8-5 0 16,-4-7-14-16,11-6-34 16,-2-2-39-16,-3-5-1 15</inkml:trace>
  <inkml:trace contextRef="#ctx0" brushRef="#br1" timeOffset="113105.3769">23048 9544 420 0,'0'0'5'0,"0"0"3"0,0 0 2 16,0 0 1-16,0 0 1 16,12 0 0-16,5 0 0 15,11 0-2-15,8 0-12 0,4 0-28 16,10 0-52-16,5-4-4 15</inkml:trace>
  <inkml:trace contextRef="#ctx0" brushRef="#br1" timeOffset="115922.3111">14546 8828 331 0,'0'0'6'0,"0"0"2"0,0 0-1 15,-9 0 1-15,-1 11 1 16,-1 10 1-16,-12 15 3 16,-3 15-1-16,-5 16-5 0,-4 16-1 15,-4 10 1-15,-4 14-1 16,0-1-1-16,4 1-1 15,4-3-2-15,5-12-1 16,3-6 0-16,5-12-3 0,4-9-3 16,6-11-10-16,2-4-37 15,5-13-25-15,5-9-5 16</inkml:trace>
  <inkml:trace contextRef="#ctx0" brushRef="#br1" timeOffset="116529.7853">17735 8777 356 0,'0'0'5'0,"0"0"4"0,0 0-1 16,0 0 0-16,0 0 0 16,3 15 1-16,-11 14 2 15,-9 19-1-15,-7 8-4 16,-3 19-3-16,-6 11 0 0,0 14 0 15,-5 6 0-15,4 1-3 16,4-6-2-16,5-2-5 16,2-10-11-16,-5-5-59 15,22-7-2-15</inkml:trace>
  <inkml:trace contextRef="#ctx0" brushRef="#br1" timeOffset="117254.0185">21608 8742 337 0,'0'0'6'0,"0"0"3"0,0 0 2 16,0-10 2-16,0 10 0 15,0 0-1-15,-5 3 1 16,-5 15 0-16,-9 6-4 16,6 18-3-16,-7 8-2 0,-3 16-1 15,-1 6 0-15,-3 12 0 16,-1 6-2-16,6-2-2 15,-1-1-3-15,6-22-58 16,-1 20-17-16</inkml:trace>
  <inkml:trace contextRef="#ctx0" brushRef="#br1" timeOffset="119801.4455">14836 11601 371 0,'0'0'6'0,"0"0"4"16,0 0 2-16,-2-9 3 0,2 9 1 15,0 0 1-15,0-11 1 16,0 11 2-16,4-8-6 16,9 8-2-16,7 0-12 0,2 5 0 15,6 6 0-15,-1 4 0 16,6 2 0-16,-5 5 0 15,1 3 0-15,-9 0 0 16,-3 1 0-16,-5 3 0 16,-2-3 0-16,-5 1 0 0,-5-5 0 15,0 3 0-15,-9-5 0 16,-2 1 0-16,-2-6 0 16,-1-6 0-16,-2-1 0 0,2-4 0 15,-2-4 0-15,5-4 0 16,-2-9 0-16,9-5 0 15,1-9 0-15,6 0 0 16,9-5 0-16,4-5 0 0,10 5 0 16,2-7 0-16,2 5 0 15,2 2 0-15,-2 6 0 16,2 0 0-16,-5 2 0 16,-2 6 0-16,-4 1 0 15,3 5 0-15,-6 2 0 0,-4 2 0 16,-4 4 0-16,-10 4 0 15,10 0 0-15,-10 0 0 16,4 4 0-16,-4-4 0 16,0 15 0-16,0-5 0 0,0-10 0 15,0 22-33-15,0-7-52 16,-4-2-4-16</inkml:trace>
  <inkml:trace contextRef="#ctx0" brushRef="#br1" timeOffset="120460.6219">14965 11211 375 0,'0'0'6'0,"0"0"3"0,0 0 1 0,0 0 3 16,-10-4 1-16,10 4 0 15,0 0 1 1,-12-5 0-16,12 5-4 0,0 0-3 16,0 0-2-16,0 0-1 0,0 0-1 15,0 0 2-15,0 0-6 16,0 0 0-16,5 0 0 16,2 0 0-16,3 0 0 15,1-2 0-15,1-4 0 0,-2 4 0 16,1-3 0-16,-1 0 0 15,-10 5 0-15,14-7 0 16,-14 7 0-16,0 0 0 0,-2-10 0 16,-7 10 0-16,-4 0 0 15,5 0 0-15,-4 0 0 16,4 0 0-16,-5 7 0 16,10 1 0-16,3-8-14 0,-17 20-73 15,20-9-2-15</inkml:trace>
  <inkml:trace contextRef="#ctx0" brushRef="#br1" timeOffset="122257.2695">15716 11564 301 0,'0'0'8'0,"0"0"5"16,0 0 2-16,7 2 2 16,-7-2 4-16,0 0 0 15,0 0 0-15,11 6 1 0,-11-6-7 16,0 0-3-16,0 0-3 15,0 0-1-15,0 0-2 16,0 0 0-16,0 0-1 16,0 0-1-16,0 0 0 15,0 0-1-15,0 0-3 0,0 0 0 16,0 0 0-16,0 0 0 16,0 0 0-16,0 0 0 15,0 0 0-15,0 0 0 0,0 0 0 16,0 0 0-16,0 0 0 15,0 0 0-15,0 0 0 16,0 0 0-16,0 0 0 16,0 0 0-16,0 0 0 0,0 0 0 15,0 0 0-15,0 0 0 16,0 0 0-16,0 0 0 16,0 0 0-16,0 0 0 0,0 0 0 15,0 0 0-15,0 0 0 16,0 0 0-16,0 0 0 15,0 0 0-15,0 0 0 16,0 0 0-16,0 0 0 16,0 0 0-16,0 0 0 0,0 0 0 15,0 9 0-15,0-9 0 16,0 0 0-16,0 0 0 16,0 0 0-16,0 0 0 15,0 0 0-15,0 0 0 0,14 3 0 16,2-3 0-16,5 0 0 15,6 0 0-15,6 0 0 16,10 0 0-16,1 0 0 0,-3 0 0 16,1 0 0-16,-5-3 0 15,-6 3 0-15,-5-3 0 16,-8 1 0-16,-6 2 0 16,-12 0 0-16,13 0 0 0,-13 0 0 15,0 0 0-15,0 0 0 16,-9 0 0-16,9 0 0 15,-19 8 0-15,8 4-15 16,5-3-73-16,-15 4-4 16</inkml:trace>
  <inkml:trace contextRef="#ctx0" brushRef="#br1" timeOffset="122655.487">15621 11759 374 0,'0'0'7'15,"0"0"3"-15,0 0 2 16,0 0 1-16,0 0 1 16,0 0 2-16,3 5 2 0,-3-5 2 15,25 3-6-15,-2-2-3 16,4 3-9-16,10-2-2 15,5-2 0-15,6 2 0 16,4-2 0-16,-3 0 0 16,-1 0 0-16,-6 0 0 15,-10 0 0-15,-2-2 0 16,-10 0 0-16,-3 2 0 0,-6-4 0 16,-11 4 0-16,6 0 0 15,-6 0 0-15,0 0 0 0,0 0 0 16,0 0 0-16,0 0 0 15,0 0 0-15,0 0 0 16,-6 4 0-16,6-4 0 0,-11 13-18 16,11-13-73-16,-14 9-2 15</inkml:trace>
  <inkml:trace contextRef="#ctx0" brushRef="#br1" timeOffset="127223.6863">17064 11279 348 0,'0'0'6'16,"0"0"5"-16,0 0 1 0,-2-10 3 16,2 10 0-16,0-8 1 15,0 8 1-15,14-10 0 0,-3 5-5 16,9 5-4-16,2 0-2 15,3 8-2-15,1 2-1 16,-1 7 0-16,0 3-1 0,-5 2-1 16,-3 5 1-16,-6-1-1 15,-6 3 1-15,-5-2 0 16,-3 1 0-16,-12-3 0 16,0-6-1-16,-5-2 2 0,0-2-3 15,-2-5 0-15,1-5 0 16,4-2 0-16,3-3 0 15,7-6 0-15,-2-6 0 16,9-5 0-16,9-5 0 16,-1-6 0-16,13-5 0 15,1 4 0-15,3-5 0 0,-2 4 0 16,2 0 0-16,-3 6 0 16,-5 1 0-16,-4 8 0 15,-3 3 0-15,0 4 0 0,-10 8 0 16,0 0 0-16,0 0 0 15,3 12 0-15,-3 6 0 16,0 5 0-16,0 4 0 0,0 0 0 16,0 0 0-16,4 1 0 15,2-4 0-15,-2-2 0 16,6-4 0-16,2-3 0 16,6-5 0-16,2-3 0 0,2-4 0 15,2 2-17-15,2-5-66 16,1 0-3-16</inkml:trace>
  <inkml:trace contextRef="#ctx0" brushRef="#br1" timeOffset="127601.4487">16725 11801 383 0,'0'0'3'0,"0"0"2"16,0 0 3-16,13 0 2 16,7 0 3-16,13-1 3 0,12-5-1 15,15 1 3-15,10 1-2 16,15-5-2-16,5 1-4 15,11 4-10-15,-1-4 0 16,-8 3 0-16,-7-2 0 16,-13 5 0-16,-15-1 0 0,-10 1 0 15,-15 0 0-15,-10 2 0 16,-22 0 0-16,0 0 0 16,0 0 0-16,-4 9 0 15,-11-5 0-15,-5 4-87 0,-1 4-3 16</inkml:trace>
  <inkml:trace contextRef="#ctx0" brushRef="#br1" timeOffset="128037.3647">17133 12109 405 0,'0'0'4'0,"0"0"2"16,0 0 0-16,0 0 3 16,0 0 1-16,0 9 2 15,0-9 0-15,8 18 0 16,7-3-2-16,-1 2-3 0,9 7 0 16,-4 2-1-16,9 6-3 15,-6-1-1-15,-1 2-2 0,-5 1 0 16,0 1 0-16,-6-7 0 15,-10 2 0-15,0-8 0 16,-5-2 0-16,-7-6 0 16,-1-6 0-16,-2-4 0 15,-3-4 0-15,4-4 0 0,-1-12 0 16,3-3 0-16,1-5 0 16,11-8 0-16,0-9 0 15,8 2 0-15,7-2 0 0,7-2 0 16,3 1 0-1,0 2 0-15,8 3 0 0,-4 10 0 16,3 3 0-16,-2 3 0 16,0 10-22-16,-2 4-64 15,-4 3-3-15</inkml:trace>
  <inkml:trace contextRef="#ctx0" brushRef="#br1" timeOffset="128372.5386">18064 11806 490 0,'0'0'5'0,"0"0"1"16,0-6 1-16,0 6-4 16,0-11-3-16,0 11 0 0,-4-10 0 15,4 10 0-15,0 0 0 16,0 0 0-16,0 0 0 0,0 0-70 15,8 6-21-15</inkml:trace>
  <inkml:trace contextRef="#ctx0" brushRef="#br1" timeOffset="129101.285">18542 11514 409 0,'0'0'6'0,"0"0"4"15,0 0 3-15,0 0 0 16,0 0 2-16,0 0 0 15,0 0 0-15,11-7 0 0,1 7-15 16,4 0 0-16,0 7 0 16,5 0 0-16,4 6 0 15,-6 4 0-15,-4 5 0 16,-3 1 0-16,-2-1 0 16,-10 4 0-16,-6 2 0 0,-7-3 0 15,-5-3 0-15,-1 1 0 16,-6-6 0-16,4-4 0 0,-1-3 0 15,3-6 0-15,3-1 0 16,4-3 0-16,5-7 0 16,7-8 0-16,0-5 0 15,9-8 0-15,6-1 0 0,8-6 0 16,4 1 0-16,5-3 0 16,0 1 0-16,-2 7 0 15,-5 7 0-15,-2 5 0 16,-7 1 0-16,-2 12 0 15,-14 4 0-15,12 4 0 0,-10 12 0 16,0 1 0-16,1 7 0 16,-3 6 0-16,6 3 0 15,-4-2 0-15,3-2 0 16,2 5 0-16,3-10 0 16,5-4 0-16,2-3 0 0,3-5 0 15,3-9 0-15,4-1-38 16,-5-2-48-16,1-8-3 15</inkml:trace>
  <inkml:trace contextRef="#ctx0" brushRef="#br1" timeOffset="129503.2772">18710 11139 418 0,'0'0'6'0,"0"0"2"16,0 0 2-16,-8-9 1 15,8 9 0-15,0 0 0 16,0 0-1-16,-13-8 1 16,13 8-6-16,0 0-2 0,0 0-2 15,10 3-1-15,-2-1 0 16,2 1 1-16,-1-3 0 15,7 0 1-15,-5 0 0 0,3 0-2 16,-5-3 0-16,1-2 0 16,-10 5 0-16,6-10 0 15,-6 10 0-15,-11-9 0 16,-1 9 0-16,-4 0 0 0,2 0 0 16,-3 0 0-16,2 4-3 15,1 1-1-15,6 2-2 16,3 4-3-16,5-2-6 0,0-1-30 15,0-8-39-15,19 16-1 16</inkml:trace>
  <inkml:trace contextRef="#ctx0" brushRef="#br1" timeOffset="130688.3966">19649 11304 431 0,'0'0'5'0,"0"0"2"0,0-11 2 16,0 11-1-16,0 0 0 0,0 0 0 15,0 0 1-15,-5 15 1 16,3 7-5-16,-1 3-3 16,3 5 0-16,0 4 0 15,0 4-4-15,0-3-5 16,3 2-24-16,14-5-50 0,-15-1-5 16</inkml:trace>
  <inkml:trace contextRef="#ctx0" brushRef="#br1" timeOffset="130886.8634">19396 11474 402 0,'0'0'5'16,"0"0"2"-16,0 0 1 16,0 0 1-16,0 0 0 0,19-10 2 15,4 6 0-15,12-2 0 16,2-1-4-16,10-1-4 15,8 1-4-15,4 7-15 0,6-5-62 16,-3 3-5-16</inkml:trace>
  <inkml:trace contextRef="#ctx0" brushRef="#br1" timeOffset="131338.8999">20433 10969 411 0,'0'0'5'0,"0"0"0"16,0 0 0-16,-11 0-1 16,11 0 1-16,0 0 0 15,-7 12 0-15,7 1 2 16,0 1-4-16,7 4 0 0,4-1 1 15,5 4 0-15,7-7 1 16,2 4-1-16,-2-9 1 0,6-2-2 16,-2-4 0-16,0-3 0 15,-4-3 0-15,-3-6 0 16,-5-4 0-16,-2-1 0 16,-6-3-1-16,-2 1-1 0,0 3-1 15,-5 1 0-15,0 2-2 16,0 10-1-16,0 0 0 15,0 0 1-15,-3 10 2 16,3 7-1-16,0 4 1 0,0 3 1 16,3 8 2-16,-1 1-1 15,0-3 1-15,1 4-3 16,-3-1-2-16,-5-6-4 16,-7 5-11-16,-8-3-39 15,-1-1-27-15,-9-8-3 0</inkml:trace>
  <inkml:trace contextRef="#ctx0" brushRef="#br1" timeOffset="131604.7503">19957 11472 365 0,'0'0'5'0,"0"0"2"15,0 0 5-15,8 10 2 16,-8-10 2-16,22 10 1 0,3-8 2 15,10 4 1-15,9-6-3 16,16 0-2-16,15-3-11 16,12 0-4-16,10-4 0 15,2 2 0-15,2 3 0 0,-8-1 0 16,-6 0 0-16,-15 3 0 16,-14 0 0-16,-14 0 0 15,-17 6 0-15,-16-4 0 16,-11-2-39-16,0 12-47 0,-11-6-4 15</inkml:trace>
  <inkml:trace contextRef="#ctx0" brushRef="#br1" timeOffset="132001.2166">20345 11786 439 0,'0'0'3'16,"0"0"2"-16,0 0 1 16,10-1 1-16,4 1 0 15,4 4 1-15,7 4 0 16,5 4-1-16,2 2-1 0,1 9-3 16,-1-1-1-16,-2 8-1 15,-8 0 0-15,-5-1 0 16,-6 4 0-16,-9-4 0 15,-2-1 0-15,-7-4 0 0,-6-4 2 16,-1-5-3-16,-2-10 0 16,-1-2 0-16,3-6 0 15,3-10 0-15,1-5 0 0,7-11 0 16,3 0 0-16,4-9 0 16,10-3 0-16,2 2 0 15,8-2 0-15,-2 7 0 0,3 6 0 16,0 1 0-16,-1 9-8 15,-6 21-73-15,7-8-6 16</inkml:trace>
  <inkml:trace contextRef="#ctx0" brushRef="#br1" timeOffset="132252.4058">21479 11444 511 0,'0'0'0'0,"0"0"0"0,0 0 0 16,0 0 0-16,0 0 0 15,0 0 0-15,-8-8 0 16,8 8 0-16,0 0 0 0,0 0 0 15,0 6-72-15,0-6-19 16</inkml:trace>
  <inkml:trace contextRef="#ctx0" brushRef="#br1" timeOffset="133041.0767">21866 11202 427 0,'0'0'6'16,"0"0"3"-16,-4-10 1 15,4 10 1-15,0 0 0 16,-13-5 0-16,13 5 0 0,-13 7 1 16,11 8-9-16,2 5-3 15,0 2 0-15,8 3 0 16,4 3 0-16,5-4 0 0,6-5 0 15,5-1 0-15,1-5 0 16,-2-3 0-16,6-8 0 16,-9-2 0-16,4-10 0 15,-8-2 0-15,-2-3 0 16,-6-5 0-16,-3 0 0 16,-6 0 0-16,3 0 0 0,-6 7 0 15,0 2 0-15,0 1 0 16,0 10 0-16,0 0 0 15,0 0 0-15,0 16 0 16,6 2 0-16,0 10 0 0,1-1 0 16,0 5 0-16,6 5 0 15,-3 1 0-15,3-1 0 16,-6 0 0-16,0-3 0 0,-5 1 0 16,-2-8 0-16,-2-2 0 15,-10-3 0-15,-6-2 0 16,-7-2 0-16,-2-6 0 15,-8 1 0-15,-2-6 0 0,-2-4 0 16,-4 1 0-16,3-4 0 16,1 0 0-16,6-4-18 15,-2 4-58-15,11-10-11 16</inkml:trace>
  <inkml:trace contextRef="#ctx0" brushRef="#br1" timeOffset="133436.5597">21913 10815 415 0,'0'0'5'0,"0"0"4"0,0 0 1 16,0 0 1-16,0 0-1 0,0 0 0 16,0 0 0-1,0 0 1-15,0 0-6 0,0 0-4 16,-4 4 0-16,4-4-1 16,7 14 1-16,-7-14 0 15,20 7 1-15,-7-2 0 0,-1-5 1 16,2 0 1-16,-1-2-4 15,-3-4 0-15,-10 6 0 16,10-18 0-16,-10 18 0 0,-10-12 0 16,-2 10 0-16,-3 2 0 15,-2 2-4-15,4 16-17 16,13-3-64-16,-7 5-3 16</inkml:trace>
  <inkml:trace contextRef="#ctx0" brushRef="#br1" timeOffset="136200.7104">22722 11313 269 0,'0'0'8'16,"0"0"4"-16,0 0 3 15,0 0 0-15,0 0 1 16,0 0 0-16,0 0 2 15,-5 5 3-15,10-2-6 16,12-1-4-16,10 1-2 16,9 1 0-16,10 1 1 0,6 0 0 15,8-5-3-15,10 3-1 16,-3 0-3-16,1-3 0 16,-6 0 0-16,-8 0-2 15,-4 0 0-15,-13 0 1 0,-5 0 0 16,-12 0 0-16,-5 0 1 15,-15 0-1-15,10-3 1 16,-10 3-1-16,0 0 1 0,0 0-2 16,0 0-1-16,0 0 0 15,0 0-2-15,0 0-1 16,0 0-4-16,0 0-10 0,0 0-26 16,-10 0-40-16,10 0-2 15</inkml:trace>
  <inkml:trace contextRef="#ctx0" brushRef="#br1" timeOffset="136474.2367">23763 11147 401 0,'0'0'3'0,"0"0"1"0,0 0-1 15,0 0 1-15,0 0 2 16,0 10 0-16,0-2 0 0,0 9 1 16,-2-2-3-16,-1 5-1 15,1 2 0-15,2 0 1 16,0 6-2-16,0-4-1 16,0-4-3-16,0 2-4 0,0-7-14 15,5-5-37-15,2 7-22 16,-7-17-3-16</inkml:trace>
  <inkml:trace contextRef="#ctx0" brushRef="#br1" timeOffset="136904.973">23818 10833 313 0,'0'0'3'0,"-10"-11"4"16,0 7 1-16,-2-7 2 0,-9 4 2 15,-1 5 1-15,-2 2 4 16,-9 2 0-16,-1 16-3 16,-4 9 0-16,1 15-3 0,0 8 1 15,2 7-3-15,2 10 1 16,9 9-2-16,3 1-2 16,9 2 0-16,9 1-1 0,3-3-2 15,15-6-1-15,6-6-1 16,3-8-1-16,9-10 0 15,2-15 0-15,6-7 1 16,5-13-1-16,3-12 1 16,1-11 1-16,2-15-1 0,1-14 1 15,-4-14-1-15,-6-13-1 16,-9-14 2-16,-8-6-2 16,-15-8 0-16,-8 1-4 15,-16 5 1-15,-9 7 1 16,-10 10 0-16,-5 15 0 0,-8 13 0 15,-2 17 0-15,-3 12-3 16,2 15-6-16,2 19-54 16,3 19-18-16</inkml:trace>
  <inkml:trace contextRef="#ctx0" brushRef="#br1" timeOffset="153311.6627">10824 13939 371 0,'0'0'5'0,"2"-10"4"0,-2 3 0 15,0-3 3-15,-2-2 1 16,0-5 1-16,-7 5-1 0,0-7 1 15,-6 4-5-15,-5 5-4 16,1 4-2-16,-4 3-1 16,-2 3-2-16,0 0 0 15,0 7-1-15,3 2 0 0,2 8 1 16,8 3 0-16,4-1 1 16,8 5 0-16,0 1 0 15,15 0 1-15,5 0 0 16,7 0 0-16,9-4 1 15,-2 3-1-15,3-4-1 0,3-3-1 16,-5-3 0-16,-3 3 0 16,-5-7-1-16,-4 5 0 15,-8-4 0-15,-5-2 0 16,-5-1 2-16,-8 1-1 0,-9 2 1 16,-8-2 0-16,-5 1 0 15,-10 0 0-15,-4 0 0 16,-6-3 0-16,-2 1-1 15,2-7 1-15,2 2 0 0,1-3 0 16,10 0-1-16,4 0 0 16,7 0-1-16,5-3-4 15,4 2-4-15,12 1-8 0,-10-8-10 16,10 1-40 0,0 7-18-16</inkml:trace>
  <inkml:trace contextRef="#ctx0" brushRef="#br1" timeOffset="153814.7016">11080 14098 391 0,'0'0'4'0,"0"0"2"0,0 0 1 0,0 0 1 16,0 0 1-16,-5 5 0 15,5-5 0-15,0 0 2 16,0 0-4-16,9 5-1 15,4-5-1-15,4 0-2 16,1-3 1-16,2 1-1 0,1-8 1 16,-2 2-1-16,-4-4-1 15,-3 0-1-15,-9-1 0 16,-3-2 0-16,-10 3-1 16,-5 2 0-16,-5 5 0 0,-3 3-1 15,-1 2 0-15,-4 4 0 16,3 9 1-16,6 4 0 15,4 4-1-15,7-1 0 16,6 4 1-16,2-2 1 0,12 0-2 16,8-4 0-16,15 0-5 15,-1-6-5-15,16-7-9 16,3 9-60-16,4-14-4 16</inkml:trace>
  <inkml:trace contextRef="#ctx0" brushRef="#br1" timeOffset="154015.1659">11587 14023 386 0,'0'0'3'0,"-12"0"3"0,1 0 1 15,-3 5 1 1,-4 2 1-16,1 4 0 0,-3 2 1 16,3 1-1-16,2 4-3 15,7 1-2-15,8-2-1 0,5 3-2 16,13-4-1-16,1-2-2 15,11-4-4-15,-2-5-6 16,11-2-20-16,9-3-47 16,-14-3-5-16</inkml:trace>
  <inkml:trace contextRef="#ctx0" brushRef="#br1" timeOffset="154401.7879">11535 13619 418 0,'0'0'5'15,"0"0"2"-15,-8-10 2 0,8 10 1 16,-9-12 2-16,9 12-1 16,-3-17 0-16,3 8 0 15,0-2-4-15,15 2-3 16,3-2-2-16,7 4-2 15,2 2-1-15,-3 7 0 16,6 5 0 0,-8 11 0-16,-6 2 0 15,-9 5 1-15,-7 1-1 0,0 5 1 16,-9-1 1-16,-5-6-1 16,0-5 0-1,1 1 0-15,6-6 0 0,1-2 0 16,6-12 0-16,6 12 0 15,7-9-2-15,11-1-1 16,1-2-3-16,7 0-7 0,0-2-29 16,6 2-42-16,2-3-3 15</inkml:trace>
  <inkml:trace contextRef="#ctx0" brushRef="#br1" timeOffset="154931.5094">12124 13786 450 0,'0'0'4'16,"0"0"3"-16,0 0 0 15,3-7 2-15,-3 7 0 0,0 0 0 16,0 0-1-16,0 0 0 15,-10 12-8-15,-3 10 0 16,-1 5 0-16,-2 8 0 16,-1 9 0-16,0 1 0 0,2 2 0 15,9 1 0-15,4-7 0 16,2-4 0-16,11-5 0 0,3-6 0 16,6-9 0-16,5-7 0 15,5-10 0-15,0-3 0 16,1-12 0-16,-1-5 0 15,-2-10 0-15,-4-9 0 0,-1-5 0 16,-7-9 0-16,-7-1 0 16,-4-3 0-16,-5-3 0 15,-7 9 0-15,-9 3 0 16,-3 9 0-16,-6 9 0 16,0 10 0-16,-5 13 0 0,-3 7 0 15,2 10 0-15,3 10 0 16,6 7 0-16,5 7 0 15,6 3 0-15,9 1 0 16,4 1 0-16,18-1 0 0,3-7 0 16,7-2 0-16,6-9 0 15,4-6 0-15,1-7 0 16,3-4-84-16,1-3-5 0</inkml:trace>
  <inkml:trace contextRef="#ctx0" brushRef="#br1" timeOffset="155195.9997">12738 13979 511 0,'0'0'0'0,"0"0"0"16,0 0 0-16,0 0 0 16,0 0 0-16,0 0 0 0,0 0 0 15,0 0 0-15,0-8 0 16,0 8 0-16,37 0-61 16,-37 0-32-16</inkml:trace>
  <inkml:trace contextRef="#ctx0" brushRef="#br1" timeOffset="156098.2145">13471 13729 362 0,'0'0'8'0,"-2"-11"1"0,2 11 4 16,-10-14 1-16,4 4 1 15,-1 0 0-15,-6 1 1 16,0 1 0-16,-4 3-6 16,-4 5-3-16,-4 5-2 0,-2 7-2 15,-5 6 0-15,2 3-1 16,3 7-1-16,2 2 1 16,4 2 0-16,14-3 0 15,5-1-1-15,4-1 1 16,13-10 1-16,7-1-3 15,8-10 0-15,2-6 0 0,5-5 0 16,1-4 0-16,2-13 0 16,-5-5 0-16,-1-11 0 15,-9-4 0-15,-2-10 0 0,-9-8 0 16,-5-4 0-16,-7-11 0 16,-2 4 0-16,-11 2 0 15,-1 6 0-15,-8 9 0 0,2 11 0 16,1 11 0-16,-3 18 0 15,3 14 0-15,0 10 0 16,2 14 0-16,2 14 0 16,6 8 0-16,2 12 0 0,5 4 0 15,2 2 0-15,11 3 0 16,7-2 0-16,2-11 0 16,6-3-2-16,-2-7-9 15,5-5-14-15,-1-5-60 16,-3-9-3-16</inkml:trace>
  <inkml:trace contextRef="#ctx0" brushRef="#br1" timeOffset="156547.1752">13834 13536 399 0,'0'0'7'15,"0"0"1"-15,0 0 3 16,0 0 0-16,-2-8 0 0,-8 10 1 15,0 10 0 1,-2 9 2-16,-3 3-7 16,2 6-2-16,1 8-1 15,5-2-1-15,1 3 0 0,6-3-1 16,8-4 0-16,1-5-2 16,9-5 0-16,4-6 0 15,3-8 0 1,-2-4 0-16,5-4 0 0,-3-7 0 15,-1-9 0-15,-2-6 0 16,-4-8 0-16,-8-4 0 0,-4-6 0 16,-3-7 0-16,-3 5 0 15,-7-5 0-15,-5 8 0 16,-6 3 0-16,-2 10 0 0,-2 8 0 16,0 11 0-16,-1 9 0 15,0 11 0-15,9 9 0 16,2 5 0-16,6 5 0 0,6 5 0 15,6 3 0-15,11-2 0 16,5-7 0-16,11-1 0 16,-3-5-13-16,11-6-19 15,14-3-54-15,-18-7-2 16</inkml:trace>
  <inkml:trace contextRef="#ctx0" brushRef="#br1" timeOffset="156913.4293">13096 14075 408 0,'0'0'4'15,"0"0"2"-15,0 0 1 16,-13 0 2-16,13 0 0 15,6 0 2-15,11 0 1 0,8-2 1 16,17 2-3-16,10-2-1 16,13-1-2-16,17-3-1 15,9 5-6-15,9-1 0 16,5 2 0-16,-6-4 0 0,-2 4 0 16,-7 0 0-1,-10 0 0-15,-16 4 0 0,-14-2 0 16,-13 2 0-16,-12-4 0 15,-9 3 0-15,-8-3 0 16,-8 0 0-16,0 0 0 0,-2 3-5 16,-14-3-50-16,0 2-33 15,-4 0-1-15</inkml:trace>
  <inkml:trace contextRef="#ctx0" brushRef="#br1" timeOffset="157520.0796">13462 14539 383 0,'0'0'4'0,"0"0"4"0,-5-10 1 16,5 10 2-16,-13-13 1 16,2 6 1-16,0-2-1 0,-4-2 1 15,0 5-4-15,-7 0-4 16,-1 6-1-16,0 0-2 15,-1 6-1-15,-1 8-1 16,0 1 1-16,0-1-1 16,8 6 0-16,4 2 0 0,6 1 0 15,7-1 1-15,3-5-1 16,14-2 1-16,5-2 0 16,8-9 0-16,5-1 0 15,3-3 1-15,-4-10 0 16,6-5 0-16,-6-7 1 15,-4-5 0-15,-5-9 0 16,-4-3 1-16,-7-8-4 0,-3 0 0 16,-7-2 0-16,-1 4 0 15,-3 4 0-15,-3 5 0 0,-1 9 0 16,0 10 0-16,4 17 0 16,-12 0 0-16,9 9 0 15,1 16 0-15,0 4 0 0,2 9 0 16,0 4 0-16,2 3 0 15,3 2 0-15,2-2 0 16,9 0-16-16,-4-4-69 16,6-10-4-16</inkml:trace>
  <inkml:trace contextRef="#ctx0" brushRef="#br1" timeOffset="157798.9271">13926 14175 470 0,'0'0'4'0,"0"0"0"0,0 0 0 16,0 0 1-16,-9 9 0 15,-1 4 2-15,-1 6-1 0,-3 8 0 16,-4 6-6-16,1 9 0 16,-1 2 0-16,4 4 0 15,3 1 0-15,4-1 0 0,4-7 0 16,3-3 0-16,3-6 0 15,9-7 0-15,6-9 0 16,2-5 0-16,4-6 0 16,6-5 0-16,0-5 0 15,2-6-15-15,-7 2-58 0,5-11-16 16</inkml:trace>
  <inkml:trace contextRef="#ctx0" brushRef="#br1" timeOffset="157965.7466">13724 14469 419 0,'0'0'3'0,"0"0"2"15,0 0 3-15,9 2 1 16,0-2 1-16,12 0-1 0,10 0 1 16,7-2-3-16,10 2-13 15,-2-7-71-15,9 2-6 16</inkml:trace>
  <inkml:trace contextRef="#ctx0" brushRef="#br1" timeOffset="158532.5156">14657 14038 453 0,'0'0'3'0,"0"0"1"16,0 0 1-16,0 0 1 15,8-12 1-15,2 7-1 0,4-2-1 16,5 1-2-16,0-3-11 16,16-14-58-16,-5 18-17 15</inkml:trace>
  <inkml:trace contextRef="#ctx0" brushRef="#br1" timeOffset="158680.1215">14595 14177 459 0,'0'0'3'0,"0"0"1"16,0 0 3-16,0 0 1 16,10 10 0-16,7-10 0 15,13 0-4-15,13 2-18 16,6-4-66-16,5-8-3 0</inkml:trace>
  <inkml:trace contextRef="#ctx0" brushRef="#br1" timeOffset="160666.9481">14613 13958 170 0,'0'0'8'16,"0"0"6"-16,0 0 3 16,0 0 3-16,-3-9 3 15,3 9 0-15,0 0 4 16,0 0 0-16,0 0-6 16,0 0-2-16,0 0-3 0,0 0-3 15,0 0-1-15,0 0-3 16,0 0-1-16,0 0 0 15,0 0 0-15,10 0-2 16,3 0-1-16,1 0 0 0,9-3 1 16,4 1 0-16,-3-1-2 15,10 1 0-15,-8 0-1 16,6-1-1-16,-7 0-1 0,-2 3 0 16,-3-2-1-16,-8 2 1 15,0 0-1-15,-12 0-1 16,9 0 1-16,-9 0 0 15,0 0 0-15,0 0-1 16,0 0-1-16,-5 2-2 16,5-2-5-16,-16 8-9 0,7-3-22 15,-7 2-41-15,4 3-4 16</inkml:trace>
  <inkml:trace contextRef="#ctx0" brushRef="#br1" timeOffset="161115.7007">14563 14175 345 0,'0'0'5'16,"0"0"3"-16,0 0 3 15,0 0 0-15,0 0 1 0,0 0 1 16,4 0 1-16,-4 0 2 15,13 0-5-15,2 0-2 16,5 0-1-16,5 0 0 16,5-3-1-16,5 0-1 0,2-1 0 15,2 2-3-15,-1-4 2 16,-6 1-2-16,-6 5-2 16,-5-2-2-16,-8-1-1 15,-3 3-4-15,-10 0-3 16,9 3-19-16,-9-3-56 15,0 7-3-15</inkml:trace>
  <inkml:trace contextRef="#ctx0" brushRef="#br1" timeOffset="163531.299">16194 14079 228 0,'0'0'4'16,"0"0"0"-16,0 0 3 16,0 0 0-16,-3-8-1 15,3 8 0-15,0 0 2 16,0 0 5-16,0 0-3 0,12 0 2 15,-1 0-1-15,8 2 2 16,6 0 1-16,11 2 1 0,13-3-1 16,8-1-2-16,13 0-3 15,9-1-2-15,13-5 0 16,17 1-2-16,11-2 0 16,14-4-2-16,12 2 1 15,16 1-1-15,9-2 0 16,19 1 0-16,7 1 0 0,13-2 0 15,6 5 0-15,9-2-1 16,1 5 1-16,5-1-1 16,-4 3 0-16,8 0 0 0,-4 0 0 15,-4 5 0-15,-4 2-1 16,-1-2 1-16,-11 5-1 16,-8-2 0-16,-8 1 0 15,-19-2 1-15,-14 1-1 0,-18 0 1 16,-15-4 0-16,-25 5 0 15,-17-7 0-15,-24-1 0 16,-16 2 0-16,-17 0 0 16,-11 0 0-16,-19-3 0 15,13 0-1-15,-13 0 1 0,0 0-1 16,0 0 0-16,0 0 0 16,0 0-1-16,-10 2 1 15,10-2 0-15,-17 2 0 0,10-2-1 16,-6 4 0-16,3-4-1 15,-4 1-2-15,5 2-3 16,-5-3-8-16,3 5-31 16,-1 0-37-16,-5 0-3 0</inkml:trace>
  <inkml:trace contextRef="#ctx0" brushRef="#br1" timeOffset="164666.279">18657 14623 299 0,'0'0'6'0,"0"0"4"15,0-10 3-15,0 10 3 16,0-12 0-16,0 12 3 0,2-15-1 15,-2 15 0-15,13-11-6 16,-5 9-3-16,9 2-4 16,-2 8-1-16,5 4-3 15,4 3 0-15,-1 0 0 0,0 2 0 16,-4 5 0-16,-1 1 0 16,-11 4 0-16,-2-2 0 15,-8 0 0-15,-6 2 1 16,-12-4 0-16,0-2-1 15,-7-1 1-15,-4-3 0 0,2-4 0 16,0-6 0 0,5-1 0-16,5-6 0 0,3 0 0 15,4-6 0-15,8-6-1 16,5-8 0-16,10 1 0 0,8-8 0 16,2-2-1-16,7 0 1 15,3-3-1-15,2 5 0 16,-2-3 1-16,-2 5-1 0,-6 3 1 15,0 8-1-15,-10 1-1 16,-4 3 0-16,-8 10-1 16,10-3 0-16,-10 3 1 15,2 13 0-15,-2 4 0 16,-2 0 0-16,0 5 1 0,-3 3 1 16,2 5 0-16,1 0 0 15,2-5 0-15,0 0 0 16,10-3 0-16,2-2 1 15,8-3-1-15,2-5 1 16,4-4-1-16,0-1-1 0,4-3-5 16,-6-4-11-16,4-4-62 15,-5-1-5-15</inkml:trace>
  <inkml:trace contextRef="#ctx0" brushRef="#br1" timeOffset="165095.7863">19057 14373 377 0,'0'0'6'16,"0"0"1"-16,0-11 1 15,0 11 1-15,5-17 0 16,3 7 1-16,4-2 0 15,6 0 0-15,1 2-5 16,4 2-1-16,2 6-3 16,2 2 0-16,-6 0 0 0,-1 10-1 15,-1 5 0-15,-9 2 0 16,-6 5 1-16,-4 0 0 16,-4 4 0-16,-8-2 0 15,-6 0 1-15,-1-1-1 0,6-2 1 16,-8-4-1-16,9-5 1 15,-2-4 0-15,10 1 2 16,4-9 1-16,4 5 0 0,18-5 0 16,3 0 0-16,4 0 0 15,5-3 0-15,6 1 0 16,3 0-5-16,-6-1 0 16,-4 1-3-16,-6 2-8 0,-11 2-25 15,-4 5-48-15,-5 4-1 16</inkml:trace>
  <inkml:trace contextRef="#ctx0" brushRef="#br1" timeOffset="171215.5747">15832 13483 338 0,'0'0'6'0,"0"0"4"0,0 0 2 15,0 0 3-15,0 0 1 16,0 0 0-16,0-9 1 0,0 9 1 16,17-6-6-16,-4 4-3 15,8 2-3-15,-4 5-2 16,3 0 0-16,3 10-1 16,-2 2-1-16,-3 3 1 15,-6 4-1-15,-3 2 1 16,-7-2 0-16,-2 3 0 15,-11 1 0-15,-8-3 0 16,-4-6 0-16,-2 1-3 16,0-3 0-16,-2-5 0 15,5-1 0-15,4-4 0 0,5-1 0 16,3-6 0-16,10 0 0 16,-2-10 0-16,2-4 0 15,12-3 0-15,6-5 0 0,3-5 0 16,8-2 0-16,1-1 0 15,2 0 0-15,1-2 0 16,-6 5 0-16,1 4 0 0,-8 3 0 16,-7 6 0-16,0 1 0 15,-13 13 0-15,11-12 0 16,-11 12 0-16,0 0 0 16,0 12 0-16,-5 3 0 0,-6 9 0 15,3 1 0-15,-3 5 0 16,2 3 0-16,-1 0 0 15,9-2 0-15,1-4 0 16,0-2 0-16,7-4 0 16,6-5 0-16,4-6 0 0,3-2 0 15,3-6 0-15,1-2 0 16,-1 0 0-16,-1 0 0 16,1-5 0-16,-11 0 0 15,2 5-27-15,4 0-61 0,-18 0-4 16</inkml:trace>
  <inkml:trace contextRef="#ctx0" brushRef="#br1" timeOffset="171578.3196">16437 13587 500 0,'0'0'3'0,"0"0"1"16,0 0 0-16,0 0-4 0,0 0 0 15,0 0 0-15,7-7 0 16,-7 7 0-16,0 0 0 16,0 0 0-16,13-2-82 15,-13 2-8-15</inkml:trace>
  <inkml:trace contextRef="#ctx0" brushRef="#br1" timeOffset="173869.4879">16949 13248 341 0,'0'0'6'15,"0"0"3"-15,10-12 4 16,-10 12 1-16,3-18 0 0,-3 8 1 16,0 0 0-16,-8 1 0 15,-10 1-5-15,-1 3-4 16,-6 3-3-16,-5 2 0 0,1 7-2 16,-4 3-1-16,6 4 0 15,-1 2 0-15,8 3-1 16,6 4 1-16,6-6-1 15,4 0 1-15,4-2 1 16,9-2 0-16,8-6 0 16,6-1 1-16,2-6 0 0,2-4 1 15,6-5 0-15,-1-7 0 16,-1-6 0-16,-3-7 1 16,-3-8-1-16,1-3 1 15,-14-8-1-15,0-3 0 0,-7-3 0 16,-5-1-1-16,0 7 1 15,-8 7-1-15,-1 2 0 16,1 12-2-16,-2 6 0 0,3 11 0 16,-3 10 0-16,0 10 0 15,4 12 0-15,2 9 0 16,1 5 0-16,3 9 0 16,0 7 0-16,0-2-2 0,10 1-1 15,5-3-3-15,6-6-7 16,-5-11-10-16,9-6-38 15,3-1-26-15,-3-10-2 16</inkml:trace>
  <inkml:trace contextRef="#ctx0" brushRef="#br1" timeOffset="174363.9547">17248 12958 353 0,'0'0'6'0,"0"0"3"15,-8-12 2-15,8 12 2 0,-7-7-2 16,7 7 1-16,-12-5-1 15,12 5 1-15,-14 12-6 16,7 3-3-16,5 7-1 16,-1 3-3-16,3 2 2 0,0 3-1 15,5-1 0-15,2-4 1 16,7-5 0-16,-2-2 0 16,3-6 2-16,-1-7-1 15,-1-3 2-15,2-2-1 0,-3-10 1 16,3 1 0-16,-4-9 0 15,1 0-1-15,-2 1 0 16,-6 0 0-16,-1 2-1 16,2 2-1-16,-5 4-1 15,0 9-1-15,0-7-1 0,0 7 1 16,0 0-1-16,0 10-1 16,0 4 1-16,2 3-1 15,1 0 2-15,2 6 1 0,-2 4 0 16,4 3 0-16,-1-6 0 15,3 5 0-15,-4-5 0 16,0-2 0-16,-5 3 1 16,0-5-1-16,-5-5 0 0,-6 3 1 15,-5-9 0-15,-5 3-1 16,-5-4 1-16,-3-1 0 16,0-2 0-16,-1-3-1 0,0 1 0 15,0-3-3-15,4 2-8 16,1-2-27-16,3 0-44 15,7 0-3-15</inkml:trace>
  <inkml:trace contextRef="#ctx0" brushRef="#br1" timeOffset="174726.1403">16603 13551 393 0,'0'0'4'0,"0"0"1"16,0 0 2-16,0 0 1 0,0 0 2 15,12-9 1-15,14 7 1 16,11-2 2-16,21-2-4 15,11-2 0-15,16 4-1 16,9-4-2-16,9-1-1 16,5 4-1-16,-6-2-5 0,-8 4 0 15,-14 0 0-15,-13 1 0 16,-17 2 0-16,-13-2 0 16,-13 2-9-16,-11 0-10 15,-13 0-65-15,0 0-4 0</inkml:trace>
  <inkml:trace contextRef="#ctx0" brushRef="#br1" timeOffset="175232.8403">16964 13810 375 0,'0'0'4'0,"0"0"3"15,-2-12 0 1,2 12 2-16,-13-12 0 0,6 6 0 16,-6 5 1-16,-1-4-1 15,-5 5-3-15,-3 2-2 16,6 2-2-16,-7 9-1 0,3 4 0 15,0 0 0-15,7 3-1 16,4 1 0-16,4-2 1 16,5 1 0-16,2-2 0 0,10-6 0 15,6-5 0-15,5-2 0 16,-1-5 1-16,3 0-1 16,0-10 1-16,-3-4-1 15,0-2 1-15,-2-6-1 16,-4-2 0-16,-4-12 0 15,-5 5 1-15,1-4-1 0,-6 3 1 16,-2 2 0-16,0 6 0 16,0 4-2-16,0 9 0 15,0 11 1-15,0 0-1 16,-10 11 0-16,7 6 0 0,3 8-1 16,0 1 1-16,0 5 0 15,0 3-5-15,0-4-8 16,13-6-34-16,-3 5-34 0,4-10-2 15</inkml:trace>
  <inkml:trace contextRef="#ctx0" brushRef="#br1" timeOffset="175476.4799">17297 13682 397 0,'0'0'3'0,"0"0"2"16,-14 2 2-16,9 8 1 0,-6 0 2 15,4 7 1 1,-5 3 0-16,1 3 1 0,4 4-3 16,2 0-1-16,5 0-2 15,0 0-2-15,3-4-1 16,9-1 0-16,1-5-2 16,1-2-2-16,2-6-4 0,3-6-7 15,6 0-21-15,5-3-51 16,-10-6 0-16</inkml:trace>
  <inkml:trace contextRef="#ctx0" brushRef="#br1" timeOffset="175643.7971">17207 13791 387 0,'0'0'4'0,"0"0"2"0,0 0 2 15,0 0 3-15,11 9 0 16,4-6 1-16,5-1 0 15,7-2-1-15,10 0-7 0,8 0-20 16,22-5-62-16,-9 1-4 16</inkml:trace>
  <inkml:trace contextRef="#ctx0" brushRef="#br1" timeOffset="176144.0801">18314 13530 423 0,'0'0'5'0,"0"0"3"0,0 0 2 16,-10-5 2-16,10 5 1 15,0 0 1-15,0 0 0 16,6-4-2-16,10 4-12 0,12 0 0 15,6-3 0-15,9 3 0 16,6-3 0-16,1 3 0 16,5 0 0-16,-7 0 0 0,-1 0 0 15,-8 0 0-15,-9 0 0 16,-7 0 0-16,-9-2 0 16,-3 2 0-16,-11 0 0 0,0 0 0 15,0 0 0-15,0 0 0 16,0 0 0-16,0 0 0 15,0 0 0-15,0 0 0 16,0 0-60-16,0 0-34 16</inkml:trace>
  <inkml:trace contextRef="#ctx0" brushRef="#br1" timeOffset="180582.6097">19393 13174 369 0,'0'0'6'0,"0"0"3"0,-5-10 2 16,5 10 1-16,0 0 0 16,-5-13-1-16,5 13 1 15,0 0 1-15,-7 8-6 0,7 7-2 16,0 2-2-16,5 2-1 15,-1 5 0-15,7 3 1 0,6-5-1 16,1 0 1-16,3-5 0 16,2-5 0-16,4-3 0 15,-2-8 1-15,1-1 0 0,-3-4-1 16,-2-8 1-16,-3-2 1 16,-9-3-5-16,-2-2 0 15,-2-1 0-15,-5-1 0 16,0 5 0-16,0 3 0 15,0 6 0-15,0 7 0 0,0 0 0 16,0 0 0 0,-5 15 0-16,5 5 0 0,5 7 0 15,1 3 0-15,1 2 0 16,0 8 0-16,3-4 0 16,-2-1 0-16,-3 3 0 15,-5-2 0-15,0-4 0 16,-8-2 0-16,-9-2 0 15,-6-3 0-15,-6-6 0 0,-8-1 0 16,-5-5 0-16,-6-6 0 16,-1 0 0-16,4-5 0 15,3 1 0-15,1-3 0 0,11-5 0 16,5 5 0-16,8-7-6 16,17 7-34-16,5-12-49 15,3 4-1-15</inkml:trace>
  <inkml:trace contextRef="#ctx0" brushRef="#br1" timeOffset="180844.5464">20031 13387 493 0,'0'0'3'0,"0"0"1"16,0 0 1-16,0 0 1 15,0 0-6-15,0 0 0 16,0 0 0-16,0 0 0 0,-4-3 0 16,4 3 0-16,-5 7-63 15,5-7-27-15,5 10-1 16</inkml:trace>
  <inkml:trace contextRef="#ctx0" brushRef="#br1" timeOffset="182044.9593">20534 13080 272 0,'0'0'6'0,"0"0"1"16,0 0 0-16,0 0 3 0,0 0-2 15,0-10 3-15,0 10-1 16,0 0 2-16,0 0-4 15,0 0-1-15,0 0 1 0,0 0 2 16,0 0 2-16,0 0-1 16,3-8 1-16,-3 8-1 15,0 0 0-15,0 0 0 16,0 0 0-16,0 0-3 16,0-12-1-16,0 12-2 15,0 0 0-15,-17-10-2 0,7 8 0 16,-1 2-1-16,-2-3 0 15,-3 3-1-15,-5 0 0 0,1 5-1 16,-4 5 1-16,1 5-1 16,1 2 1-16,2 1-1 15,0 3 0-15,5 2 0 16,5 2 1-16,10-3 0 0,0-3 0 16,12-1 0-16,11-6 1 15,4-6 1-15,3-4-1 16,3-2 1-16,-1-12 0 15,2-8-3-15,-1-10 0 0,-3-6 0 16,-5-8 0-16,-5-9 0 16,-4-4 0-16,0-10 0 15,-9-3 0-15,-4 3 0 16,-3 3 0-16,-3 4 0 16,-6 9 0-16,1 10 0 0,-5 12 0 15,6 12 0-15,-2 12 0 16,0 13 0-16,2 13 0 15,2 18 0-15,3 9 0 0,2 7 0 16,0 9 0-16,5 3 0 16,2-1-12-16,8 2-17 15,8-14-56-15,1-4-4 0</inkml:trace>
  <inkml:trace contextRef="#ctx0" brushRef="#br1" timeOffset="182482.1387">20847 12923 400 0,'0'0'7'0,"0"0"3"0,-5-12 1 15,5 12 1-15,-2-10 0 16,2 10 0-16,0-15 0 16,0 15 0-16,18-10-7 15,-6 10-2-15,5 5-3 16,-2 3 0-16,0 7-1 0,0 4 1 15,-3 4-1-15,-2-1 0 16,-7 6 1-16,-1-9-1 0,-2 4 0 16,-2-3 0-16,-5-6 1 15,1-2 0-15,6-12 1 16,-12 13 0-16,12-13 0 0,0 0 1 16,-7-5 0-16,7-7-1 15,2-6 1-15,3-1-1 16,4-4 0-16,4-1-1 15,-1-1 1-15,1 3-1 16,-1 2 0-16,-2 4-1 16,-2 7 0-16,-8 9 0 0,10-3 0 15,-10 3 0-15,5 12-1 16,-3 6 1-16,1 5 0 16,0 3 0-16,1 2 0 15,3-1-2-15,1 5-6 16,-1-5-7-16,4-9-47 0,1 7-22 15</inkml:trace>
  <inkml:trace contextRef="#ctx0" brushRef="#br1" timeOffset="182877.8842">20305 13377 363 0,'0'0'6'0,"0"0"2"0,0 0 2 16,-10 2 1-16,10-2 2 16,0 0 1-16,10 5 1 15,13-2 2-15,9-3-3 0,13 0-3 16,15 0 0-16,14-3-1 15,13-4-2-15,5 5-8 16,5-6 0-16,2 3 0 0,-4 2 0 16,-5 2 0-16,-14 1 0 15,-11-3 0-15,-15 3 0 16,-11 0 0-16,-14 0 0 16,-5 0 0-16,-20 0 0 15,0 0 0-15,0 0 0 0,-8 3 0 16,-1 1 0-16,-11-1-5 15,7-1-51-15,-11 3-34 16,-1 0-1-16</inkml:trace>
  <inkml:trace contextRef="#ctx0" brushRef="#br1" timeOffset="183464.8878">20614 13682 412 0,'0'0'4'0,"0"0"1"16,-6-12 3-16,6 12 1 15,-9-15 0-15,1 6-1 16,-3 0 1-16,0-2 0 16,-9 2-3-16,0 4-2 15,0 0-2-15,-3 5-1 16,-4 2 0-16,3 8 1 0,-1 5-1 16,5 3 0-16,-1 2 0 15,9 5 0-15,5-1-1 16,7-2 2-16,3 1 0 15,11-3-1-15,6-8 0 0,10 0 1 16,-2-9-1-16,6-3 1 16,1-5 0-16,0-7-1 0,-6-5 1 15,-1-6 0-15,-6-4-2 16,1-5 0-16,-8-6 0 16,0 4 0-16,-5-6 0 15,-3 6 0-15,-2 4 0 0,-5 0 0 16,3 13 0-16,-3 2 0 15,0 15 0-15,0 0 0 16,-6 7 0-16,1 8 0 16,3 9 0-16,0 4 0 0,2 10 0 15,0-2 0 1,0 3 0-16,0-3-5 16,7-4-4-16,1-5-9 0,6-4-32 15,2-1-36-15,1-8-3 16</inkml:trace>
  <inkml:trace contextRef="#ctx0" brushRef="#br1" timeOffset="183744.7094">20999 13530 465 0,'0'0'4'16,"0"0"2"-16,0 0 0 15,0 0 0-15,0 0 1 0,0 0 0 16,-12 12 1-16,7 6-6 16,-3 7-2-16,0-3 0 15,4 11 0-15,-4-1 0 16,4 0 0-16,1 2 0 16,3-4 0-16,0 0 0 0,7-6 0 15,5-1 0-15,6-5 0 16,-1-9 0-16,6 2-6 15,-5-2-61-15,1-9-24 0</inkml:trace>
  <inkml:trace contextRef="#ctx0" brushRef="#br1" timeOffset="183909.2642">20920 13697 430 0,'0'0'4'0,"0"0"2"16,0 0 3-16,0 0 0 15,14 7 1-15,6-7-1 16,10 0-1-16,7 2-7 0,3 6-47 16,12-8-37-16,3-5-3 15</inkml:trace>
  <inkml:trace contextRef="#ctx0" brushRef="#br1" timeOffset="196220.3424">1805 10887 289 0,'0'0'7'0,"0"0"4"0,-2-7 1 16,2 7 2-16,0 0-3 15,0 0 0-15,0 0 2 16,0 0-1-16,0 14-5 16,0 14-5-16,0 5 1 0,0 4-1 15,0 6 2-15,0 5 1 16,2 4 0-16,3-7-1 16,-3 1-1-16,3-6-6 15,-2-5-19-15,-3-1-52 0,8-4-1 16</inkml:trace>
  <inkml:trace contextRef="#ctx0" brushRef="#br1" timeOffset="196657.015">1074 11660 290 0,'0'0'3'0,"0"0"2"16,0 0-2-16,0 0 1 0,0 0 1 16,0 0 4-16,0 0 4 15,21 12 0-15,11-6-1 16,10-4 2-16,20 0 1 15,18-2-1-15,19 0-2 0,15 0-1 16,11-4-2-16,11-4-2 16,4 0 0-16,-4 6-2 15,-4 0-1-15,-5-1-1 0,-10 3-1 16,-14 0 0-16,-8 5-1 16,-13-1-1-16,-15 2 0 15,-10 0 0-15,-15-4 1 0,-8 0-1 16,-15-2 0-16,-4 2 0 15,-15-2 0-15,10 3-2 16,-10-3-4-16,0 0-7 16,-12 3-26-16,12-3-41 15,-13 5-3-15</inkml:trace>
  <inkml:trace contextRef="#ctx0" brushRef="#br1" timeOffset="197137.8881">1516 12071 346 0,'0'0'2'16,"-7"-5"2"-16,0 3 0 15,-9-1 1-15,0 1 0 0,-9 2 2 16,-4 5 0-16,-5 2 1 16,-3 7-3-16,3 2 0 15,1 9-1-15,0 2-1 0,7 5 0 16,6 4-1-16,12-5 0 16,6-2 0-16,4 0 0 15,12-2 0-15,16-10 1 16,8-5-1-16,7-5-2 0,10-4-4 15,2-3-14-15,8 0-56 16,-6-10-4-16</inkml:trace>
  <inkml:trace contextRef="#ctx0" brushRef="#br1" timeOffset="197439.0831">1777 12171 307 0,'0'0'3'16,"0"0"1"-16,-11 9 5 15,0-4-1-15,3 8 1 16,-3-1 0-16,2 6 1 0,2-1 0 16,3-2-1-16,4 1-2 15,7 1-3-15,11-5 0 16,4-5 0-16,5-2-1 16,3-5 1-16,8-3-1 0,-4-6 1 15,2-2-1-15,-6-4 0 16,-4 0 0-16,-3-2-1 15,-9-2 1-15,-9-1-1 16,-5 1-1-16,-10 2 0 0,-8 3-1 16,-5 7-1-16,-5 2-3 15,1 5-6-15,-3 5-13 16,2 2-34-16,8 13-21 0</inkml:trace>
  <inkml:trace contextRef="#ctx0" brushRef="#br1" timeOffset="197788.7543">2289 12116 342 0,'0'0'5'15,"0"0"2"-15,0 0 1 16,-4-10 1-16,-4 5 0 16,-7 5 1-16,-2 0-1 0,-3 0 0 15,0 3-5-15,-2 7-2 16,0 2-1-16,4 3-2 15,4 2 1-15,3 3-1 16,9 0 1-16,2 0 0 0,9-1 0 16,9-1 0-16,5-1 1 15,2-5 0-15,-1 3-1 16,0-2 1-16,4 0-1 16,-8-4 0-16,-5-2 0 15,-4 3 0-15,-9 0 0 0,-7-3 0 16,-8 5 0-1,-7-1 1-15,-4-4-1 0,-6 4-1 16,-2-6 0-16,-1 2-2 16,4-7-6-16,4 0-24 0,9 0-41 15,9-5-3-15</inkml:trace>
  <inkml:trace contextRef="#ctx0" brushRef="#br1" timeOffset="198189.4495">2504 12039 403 0,'0'0'3'16,"0"0"0"-16,0 0 1 0,0 0 0 16,-5 8 1-16,-2 4 0 15,-6 3 1-15,1 8-1 16,-6 1-2-16,3 6-1 16,0 4 0-16,3-1-1 15,7-4 1-15,3 0-1 16,4-6 1-16,8-3 0 15,8-5 0-15,1-8 1 0,6-7-1 16,5 0 1-16,-1-4 0 16,4-8-1-16,-8-6 0 15,-3-2-1-15,-7-3-2 0,-6-1 0 16,-6-3-1-16,-8 3 0 16,-9-2 0-16,-7 4-2 15,-4 7 1-15,-2 5 0 0,-3 3 1 16,6 7-1-16,-1 0 0 15,5 9 1-15,8 4 0 16,1 2 0-16,11 4 1 0,8-1 1 16,7-3 0-16,12 2 1 15,7-7 0-15,12-5-5 16,6-2-17-16,18-3-55 16,-8-11-3-16</inkml:trace>
  <inkml:trace contextRef="#ctx0" brushRef="#br1" timeOffset="198407.8643">3353 11696 415 0,'0'0'3'16,"0"0"1"-16,0 0 0 0,0 0 1 15,8-6 0-15,3 4 1 16,1-1-1-16,8-2 0 16,2-3-10-16,10-4-70 15,-2 10-4-15</inkml:trace>
  <inkml:trace contextRef="#ctx0" brushRef="#br1" timeOffset="198557.5281">3411 11812 400 0,'0'0'1'16,"0"0"1"-16,0 0 2 0,5 9 1 16,5-7 1-16,7-2 0 15,6 0-1-15,12 0-6 16,4 16-66-16,18-24-7 0</inkml:trace>
  <inkml:trace contextRef="#ctx0" brushRef="#br1" timeOffset="199085.9095">4427 11415 390 0,'0'0'5'15,"-2"-8"1"-15,2 8 2 16,-12-14-1-16,-1 4 1 15,-6 0-1-15,-5 5 1 0,-6 5 0 16,-1 2-5-16,-4 11-1 16,3 7-2-16,0 4 1 15,7 3-1-15,2 4 1 16,16-2-1-16,7 0 1 0,4 0 0 16,19-5-1-16,12-2 1 15,2-2-1-15,8 0 1 16,4-6 0-16,-3-1-2 15,-2-2 1-15,-7-5-1 16,-10 2 1-16,-9-1 0 0,-15 1 0 16,-11 2-1-16,-19-1 1 15,-5-2 0-15,-11 1-1 16,-4-3 1-16,0-1-4 0,0 0-3 16,10-2-10-16,7 6-47 15,12-11-15-15</inkml:trace>
  <inkml:trace contextRef="#ctx0" brushRef="#br1" timeOffset="199426.2204">4703 11566 376 0,'0'0'4'16,"0"0"4"-16,0 0 0 15,0 6 1-15,0-6 1 0,0 0 0 16,0 0 0-16,-7 9 0 15,7-9-2-15,0 0-3 16,18 0-2-16,-6-3 0 16,6-3 0-16,1 0 0 0,-1-6 0 15,0 1-1-15,-4-1-1 16,-8 2-1-16,-6 10 0 16,-6-14-1-16,-12 14 0 0,-3 0-1 15,-9 12 1-15,-3 3-1 16,-1 6 0-16,1 5 0 15,6-2 0-15,7 4 1 16,10-3 0-16,10-3 0 16,10-5-4-16,17-4-7 0,13-6-29 15,10-2-38-15,5-5-2 16</inkml:trace>
  <inkml:trace contextRef="#ctx0" brushRef="#br1" timeOffset="199622.5362">5273 11500 356 0,'0'0'3'16,"-12"0"3"-16,-1 0 1 16,-9 7 1-16,-5 0 3 15,-3 5-1-15,-2 2 1 0,-1 7-2 16,3 2-2-16,8 1-2 16,9-2-2-16,10 0 0 0,6-2-2 15,17-4-1-15,10-7-2 16,5 2-9-16,1-7-29 15,10-4-37-15,2 0-2 16</inkml:trace>
  <inkml:trace contextRef="#ctx0" brushRef="#br1" timeOffset="200364.7177">5662 11365 394 0,'0'0'3'0,"0"0"0"0,0 0 0 16,-9-5 1-16,-2 5 1 0,0 8 1 15,-8 7 0-15,1 5 0 16,-2 4-1-16,-3 6-1 15,4 5 0-15,6-1-1 16,6 4-1-16,4-9 0 16,6 1 0-16,6-9 0 0,11-1 0 15,3-6-1-15,4-10 1 16,6-4 1-16,4-4 0 16,-3-10 0-16,1-7 0 15,-3-9-1-15,1-2 1 16,-11-10-2-16,-2-3 1 15,-8-2-1-15,-9 3-2 16,-3 1 1-16,-12 9-1 0,-11 6-1 16,-4 11 1-16,-5 12 0 15,-3 8 0-15,-2 11 1 0,7 11 0 16,3 3 0-16,9 4 1 16,9 2 1-16,13-2 0 0,19 1 0 15,10-9 0-15,18-4-2 16,11-2-15-16,30-9-63 15,-16-6-5-15</inkml:trace>
  <inkml:trace contextRef="#ctx0" brushRef="#br1" timeOffset="215827.0451">1484 7744 330 0,'0'0'6'16,"-2"-11"3"-16,-4-1 4 0,4 2 3 15,-2-2 1-15,-4-4 1 16,-2 4-1-16,-2 1 1 0,-12 5-6 16,-2 6-2-16,-7 13-4 15,-1 9-2-15,-6 9-1 16,0 5-1-16,2 6 0 16,6 0 0-16,10 3 0 15,10-6-1-15,12-2 1 0,7-4-1 16,16-9 0-16,13-6-2 15,14-5-3-15,6-11-4 16,11-2-6-16,1-7-6 16,8-5-9-16,-9-5-8 0,0-7-1 15,-12 2 4-15,-11-2 9 16,-9-2 11-16,-15 2 11 16,-7 4 9-16,-13 2 12 15,-8 6 8-15,-12 5 4 16,-2 5-2-16,-6 2-5 0,-1 9-7 15,-1 2-3-15,5 8-4 16,8-2-1-16,4 2-1 16,13 2-2-16,5-6-2 15,15-2 1-15,15-6-2 16,1-2 1-16,12-8-2 16,0-5 1-16,3-6-1 0,-5-1 0 15,-8-3 0-15,-2-4 0 16,-14 0 0-16,-7 2 0 15,-13-2-1-15,-4 1 0 16,-17 9 0-16,-6 5-1 16,-5 7-2-16,-5 0-4 15,0 10-5-15,3-1-9 0,7 12-14 16,25-6-49 15,15-5-1-31</inkml:trace>
  <inkml:trace contextRef="#ctx0" brushRef="#br1" timeOffset="216138.7173">2267 7741 352 0,'0'0'4'0,"0"0"1"16,-5-5 2-16,5 5 0 15,-20 0 2-15,6 0 0 16,-2 0 0-16,-5 5 0 16,-2 3-3-16,3 1-2 0,5 6-2 15,0 0 0-15,8 0 0 16,4 2-2-16,6-1 1 15,15 4 1 1,6-4-1-16,3-1 1 16,5 2-1-16,1-2 1 0,5 3 0 15,-11-3-1-15,-3 0 0 16,-11-1 1-16,-10 1-1 16,-3 0 0-16,-18 0 0 15,-7 0 0-15,-5 2 0 16,-5-4 0-16,1-1-3 0,-1-2-2 15,5-3-5-15,5-4-7 16,8-3-11-16,17 0-32 0,0-8-21 16</inkml:trace>
  <inkml:trace contextRef="#ctx0" brushRef="#br1" timeOffset="216551.813">2510 7702 372 0,'0'0'6'0,"0"0"3"16,0-11 0-16,0 11 1 15,0 0 1-15,-2-5 1 16,2 5 0-16,-20 17 0 16,6 4-4-16,-2 4-3 15,2 7-2-15,4 2 0 0,2 1 0 16,6 0 0-16,2-3-2 16,8-7 1-16,6-3 0 15,7-7 0-15,4-5 0 0,1-10-1 16,6 0 0-16,4-10 0 15,-4-9-1-15,-2-4 1 16,0-4-1-16,-11-8-1 16,-3-2 1-16,-9-3-1 15,-7-2 0-15,-15 6 0 0,-10-1 0 16,0 11 0-16,-9 9 0 16,-3 6 0-16,1 11 0 15,-2 8-1-15,11 9 1 0,6 8 0 16,8-1 1-16,10 6-1 15,6-2 1-15,15-1 0 16,11-5-1-16,5 1-2 16,16-8-9-16,0-3-36 15,17-12-35 1,3-3-3-16</inkml:trace>
  <inkml:trace contextRef="#ctx0" brushRef="#br1" timeOffset="216705.4006">2998 7694 411 0,'0'0'5'16,"0"0"1"-16,0 0 2 16,0 0 0-16,0 0-1 15,0 0 1-15,7 9 1 0,6-9 0 16,4 3-7-16,8 0-6 16,0-3-13-16,5 0-64 15,2 2-3-15</inkml:trace>
  <inkml:trace contextRef="#ctx0" brushRef="#br1" timeOffset="216852.0085">3022 7813 363 0,'0'0'5'15,"0"0"1"-15,0 0 3 0,0 0 1 16,6 7 1 0,9-3 0-16,2-4 0 0,8 0 1 15,10 0-7-15,10-6-15 16,4 6-67-16,6-8-1 15</inkml:trace>
  <inkml:trace contextRef="#ctx0" brushRef="#br1" timeOffset="217405.3413">3933 7260 410 0,'0'0'6'0,"0"0"2"0,-2-14 2 16,2 4 3-16,0 1-1 16,0-7 1-16,7 4 1 0,3-6-1 15,5 6-5-15,10 4-4 16,2 3-4-16,3 5 0 15,5 5 0-15,-5 11 0 0,0 6 0 16,-5 3 0-16,-11 4 0 16,-4 3 0-16,-7 0 0 15,-6-2 0-15,-9-3 0 0,-6-2 0 16,1-7 0-16,-3-6 0 16,0-5 0-16,3-4 0 15,-2-3 0-15,5-7 0 16,5-5 0-16,6-9 0 15,3-4 0-15,8-4 0 16,6-1 0-16,4-4 0 16,2-1 0-16,2 5 0 0,0 3 0 15,-4 7 0-15,-6 5 0 16,0 7 0-16,-12 8 0 16,11 10 0-16,-9 8 0 15,-2 7 0-15,3 0 0 0,-1 4 0 16,3 3 0-16,2 0 0 15,6-4 0-15,-1-2 0 0,11 0 0 16,2-8-4-16,0-4-13 16,7-19-61-16,-2 10-9 15</inkml:trace>
  <inkml:trace contextRef="#ctx0" brushRef="#br1" timeOffset="217751.1974">3632 7699 426 0,'0'0'5'0,"0"0"2"15,0 0 0-15,-2-5 1 0,2 5 2 16,20-11 1-16,5 7 1 15,17-1 0-15,4-2-3 16,16 2-5-16,9-3-4 0,8 3 0 16,8 1 0-16,-3-1 0 15,-1 0 0-15,-5 2 0 16,-4 0 0-16,-10 2 0 16,-7 1 0-16,-15 0 0 15,-8 0 0-15,-8 0 0 0,-8 0 0 16,-18 0 0-16,12 4-13 15,-12-4-25-15,-6 8-51 16,6-8-1-16</inkml:trace>
  <inkml:trace contextRef="#ctx0" brushRef="#br1" timeOffset="218227.1105">4020 8028 463 0,'0'0'4'0,"0"0"3"15,0 0 0-15,5-7 1 16,-5 7 1-16,11-7 0 16,5 4-5-16,2 3-4 15,1 0 0-15,6 7 0 0,3 3 0 16,-1 6 0-16,1 4 0 16,-3 1 0-16,-4 1 0 15,-5 3 0-15,-4 3 0 16,-7-3 0-16,-5-3 0 0,0-3 0 15,-10-3 0-15,-2-4 0 16,1-2 0-16,-1-5 0 0,3-5 0 16,-2-8 0-16,4-7 0 15,7-5 0-15,0-7 0 16,10-7 0-16,7-6 0 16,6-2 0-16,9 0 0 0,3 1 0 15,4 2 0-15,-6 7-73 16,14 5-20-16</inkml:trace>
  <inkml:trace contextRef="#ctx0" brushRef="#br1" timeOffset="222900.3499">3540 13181 365 0,'0'0'4'16,"0"0"4"-16,0 0 3 15,0-10 0-15,0 10 1 0,0 0 0 16,0 0 0-16,0-9 1 16,0 9-4-16,12 2-3 15,0 5-2-15,9 8-1 16,-2 4 0-16,9 4 0 0,2 7-1 15,2-1 0-15,-2 1 0 16,-7 3-1-16,2-4 1 16,-12 1-1-16,1-6 0 0,-9 5 0 15,-5-8 1 1,-5 1-1 0,-5-5 1-16,-2-3 0 15,-6-8 0-15,3 0 0 0,0-6-1 16,3-8 0-16,5-10 0 15,7-8-1-15,2-4 1 0,8-10-1 16,5 1 0-16,7-5 1 16,10-2-1-16,-2 7 0 15,0-1 1-15,2 8-1 16,-7 5 0-16,2 7 0 16,-6 7 0-16,-2 6 0 15,-6 2 0-15,-1 5 0 16,-5 0-1-16,-7 0 0 0,13 16 0 15,-8-7-1-15,-5 2-4 16,1 1-6-16,-1-3-13 0,0-9-59 16,0 22-3-16</inkml:trace>
  <inkml:trace contextRef="#ctx0" brushRef="#br1" timeOffset="223984.9488">1037 13510 430 0,'0'0'1'15,"33"12"1"1,1 2-1-1,1 1 0-15,1 2 2 0,0 0-2 16,2 0 0-16,-1 6 2 16,-12-4-1-16,-25-6 0 0,-6 0-1 15,-13-1 1-15,-9 0-1 16,-9-2 1-16,-1-3 0 16,-1-2-2-16,-3 0 0 15,5-3-3-15,1-2-8 16,14-9-36-16,7 1-35 15,13-4-2-15</inkml:trace>
  <inkml:trace contextRef="#ctx0" brushRef="#br1" timeOffset="224389.1782">1476 13474 339 0,'0'0'2'0,"0"0"3"16,-2 7 3-16,-6 3 3 15,4 0 1 1,-4-1 1-16,0 2-1 16,4-2 2-16,4-9-1 15,3 12-2-15,12-12-4 0,7 0-3 16,5-6 1-16,0-2-1 16,1-2 0-16,2-3 0 15,-8-1-1-15,-5 2 0 16,-9-1-1-16,-5 3 0 15,-3 10 0-15,-18-12-1 0,-5 12-1 16,-2 0 0-16,-7 4-1 16,0 12 1-16,-8 1-1 15,11 7 1-15,6 1-1 16,4 3 1 0,14-1 1-16,5-5 0 0,12 3 0 15,13-11-1-15,10-1 2 16,4-5-1-16,4-5-1 15,6-3-1-15,-1 0-6 0,3-3-17 16,-4-5-59-16,-1 1-2 16</inkml:trace>
  <inkml:trace contextRef="#ctx0" brushRef="#br1" timeOffset="224986.9519">2083 13479 345 0,'0'0'5'16,"-4"-5"2"-16,-6 2 1 15,-3-2 3-15,-4 1 0 0,-6 1 1 16,-2 3 0-16,-4 0 1 15,1 5-5-15,-2 7-1 16,5 10-1-16,6 2-1 16,4 5-1-16,7-2-1 15,8 0 1-15,10-3-1 16,10-7 0-16,10 1 0 0,5-10 0 16,4-4-2-16,4-1-3 15,4-3-9-15,-4 0-35 16,1 0-37-16,-7-7-3 15</inkml:trace>
  <inkml:trace contextRef="#ctx0" brushRef="#br1" timeOffset="225428.2197">2387 13424 371 0,'0'0'5'0,"0"0"3"0,-10-3 1 15,10 3 1-15,-18 0 0 16,6 3 2-16,-3 5 1 16,-2 4-2-16,1 8-3 0,4 2-1 15,-1 5-3-15,6 0 0 16,5 5 0-16,2-2-2 16,0-3 1-16,12-1 0 0,3-9-1 15,8-2 0-15,4-5-1 16,1-8 1-16,4-2 0 15,3-5 0-15,-2-7-1 0,1-11 0 16,-2-2 0 0,-2-7 0-16,-10-2-1 0,-3-6 0 15,-7 1 1-15,-7 4-2 16,-6 2 1-16,-10 6 0 16,-7 8 0-16,-4 9-1 15,-2 7 1-15,0 6-2 0,1 7 1 16,8 6 0-16,-1 7 0 15,11-1 1-15,7 6-1 16,5-6 2-16,15 2-1 16,14-9-1-16,10 0-6 15,2-7-12-15,1-5-64 16,5-3-4-16</inkml:trace>
  <inkml:trace contextRef="#ctx0" brushRef="#br1" timeOffset="226081.9819">1219 13237 317 0,'0'0'7'15,"0"0"1"-15,0-9 3 16,0 9 2-16,-6-10 1 16,6 10 2-16,-14-10-1 0,-4 10 0 15,1 2-4-15,-3 9-3 16,-5 4-3-16,-3 3-1 15,4 6-2-15,1 0 0 16,1 2 0-16,2 4-1 16,8-4 0-16,6-1 0 0,6-2 0 15,0 1 1-15,18-4-1 16,17 2-11 0,2 2-42-16,21-9-30 15,4 0-2-15</inkml:trace>
  <inkml:trace contextRef="#ctx0" brushRef="#br1" timeOffset="226868.0894">2938 13436 350 0,'0'0'6'0,"0"0"1"0,0 0 3 15,0 0-2-15,-7 0 3 16,7 0-2-16,0 0 0 16,5-3 1-16,10 3-5 15,5-1-3-15,7-2-4 16,0 0-12-16,6-5-57 0,-1 8-7 15</inkml:trace>
  <inkml:trace contextRef="#ctx0" brushRef="#br1" timeOffset="227003.7275">2981 13585 310 0,'0'0'3'16,"0"0"1"-16,0 0 3 15,0 0 2-15,7 5 0 0,7-5 0 16,9 0 2-16,4 0-3 15,16-3-45-15,7 1-31 16,5-3-7-16</inkml:trace>
  <inkml:trace contextRef="#ctx0" brushRef="#br1" timeOffset="227667.7629">3483 13617 298 0,'0'0'6'0,"0"0"4"16,-10-5 3-16,10 5 1 16,0 0 1-16,-13-5 0 15,13 5 1-15,0 0 0 0,0 0-3 16,0 0-1-16,20 7-2 16,10-7 0-16,12 0 0 15,10 0 1-15,13 0 0 16,8-5-2-16,6-2-2 15,1-2-2-15,0 1-1 0,-13 1-2 16,-8 1-1-16,-10 5-3 16,-6 1-8-16,-15 0-20 15,-9 4-56-15,-11 6-2 0</inkml:trace>
  <inkml:trace contextRef="#ctx0" brushRef="#br1" timeOffset="228200.2162">3719 13863 427 0,'0'0'4'0,"0"0"3"15,0 0 0-15,-5-12 2 0,5 12-1 16,0 0 1-16,0-11 0 15,0 11 0-15,15 0-4 16,-2 0-1-16,4 7-3 0,3 3 0 16,-3 8 0-16,1-1 0 15,-3 8 0-15,-9-5 0 16,-6 7 1-16,0-2-1 0,-12 0 0 16,-2-4 0-16,-4 3 1 15,-4-10-2-15,0-2 0 16,0-1 0-16,9-4 0 0,-2-7 0 15,5 0 0-15,5-7 0 16,5-9 0-16,10-2 0 16,8-6 0-16,1-6 0 15,7 1 0-15,3 1 0 16,-2 2-2-16,3-2 1 16,-7 9 1-16,-9 4-1 15,2 4 0-15,-16 11-1 0,11-5 1 16,-11 5 0-16,3 10 1 15,-3 5-1-15,0 3 1 16,0 1 0-16,0 3 2 0,2 4 0 16,3-4 0-16,6 0 0 15,3-7 0-15,6-1-2 16,10-6 0-16,3-8-14 0,8 0-70 16,7-5-2-16</inkml:trace>
  <inkml:trace contextRef="#ctx0" brushRef="#br1" timeOffset="231632.2563">11570 16070 292 0,'0'0'8'0,"0"0"4"16,0 0 5-16,-6-15 1 15,6 15 3-15,-7-12 1 16,7 12 1-16,-5-14 0 0,5 14-6 16,-2-12-4-16,2 12-3 15,5 0-2-15,8 3-1 16,6 6-1-16,0-1-1 15,7 8-1-15,7 1 1 16,-4 3-5-16,3 2 0 0,-4-1 0 16,-4-1 0-16,-4 4 0 15,-4-3 0-15,-9-1 0 16,-2-2 0-16,-5 1 0 0,-5-4 0 16,-5 1 0-16,-3-7 0 15,-1-2 0-15,-4-4 0 16,4-3 0-16,-2-7 0 15,4-10 0-15,4-3 0 0,3-5 0 16,5-5 0-16,0 1 0 16,13-4 0-16,-1 1 0 15,6 0 0-15,1 5 0 16,6 1 0-16,0 1 0 0,5 9 0 16,-6-1 0-1,2 4 0-15,-4 6 0 16,-2 1 0-16,-2 6 0 0,-6 0 0 15,-2 6-13-15,-10-6-30 16,0 12-47-16,0-3 0 0</inkml:trace>
  <inkml:trace contextRef="#ctx0" brushRef="#br1" timeOffset="232048.8518">12035 15644 389 0,'0'0'6'0,"-12"-7"2"0,3-4 3 15,2 1 2-15,-2-2 1 16,-2-4 1-16,4 5 0 16,0-7 0-16,7 6-5 15,0-1-4-15,9 3-2 16,7 6-2-16,0-1-2 0,7 5 0 15,0 0-1-15,2 5 0 16,1 2 1-16,-3 8-1 16,-5 0 0-16,-4 5 0 0,-3-1 1 15,-6 5 0-15,-5-3-1 16,-4 1 1-16,-3-2 0 16,0-3 0-16,-3 0-1 0,0-4 1 15,2-2 0-15,0-2-1 16,8-9 1-16,0 12 1 15,13-9-1-15,7 2 1 16,5-5 0-16,5 0 0 0,5 3-2 16,2-3-2-16,6 2-11 15,-11 10-48-15,3-9-24 16,-8 2-2-16</inkml:trace>
  <inkml:trace contextRef="#ctx0" brushRef="#br1" timeOffset="234397.2739">13377 16489 471 0,'0'0'4'0,"0"0"3"16,0 0 2-16,0 0 1 0,0 0 0 15,0 0-10-15,0 0 0 16,0 0 0-16,0 0 0 15,0 6 0-15,0-6 0 16,13 6-15-16,-13-6-76 0,12 7-3 16</inkml:trace>
  <inkml:trace contextRef="#ctx0" brushRef="#br1" timeOffset="235931.7435">13961 16127 371 0,'0'0'5'0,"0"0"4"0,0 0 2 16,0-11 1-16,0 11 1 15,0 0-1-15,-7-10 1 16,7 10 1-16,-21 10-5 16,2 7-3-16,4 7-1 15,-4 5-2-15,-2 8-1 16,-1 1 1-16,5 3-1 0,1 2 0 15,9-3 0-15,4-6-1 16,3-5 0-16,8-1 0 16,5-6 1-16,4-4-1 0,3-4 1 15,5-4 0-15,-1-5 0 16,6-5 1-16,0-3-1 16,0-6-2-16,-3-8 0 0,3-4 0 15,-3-5 0-15,-6-10 0 16,-5 0 0-16,-2-9 0 15,-10 1 0-15,-4-1 0 0,0 2 0 16,-12 4 0-16,-1 5 0 16,-7 8 0-16,0 5 0 15,-2 6 0-15,2 7 0 16,-2 6 0-16,0 2 0 16,-2 10 0-16,6 5 0 15,-2 4 0-15,4 3 0 16,4 6 0-16,5 1 0 0,5 1 0 15,4-3 0-15,10-1 0 16,6-5 0-16,7-3 0 16,1-6 0-16,4-4 0 0,6-7 0 15,-2-1-3-15,-4-1-15 16,3-17-48-16,-8 8-22 16</inkml:trace>
  <inkml:trace contextRef="#ctx0" brushRef="#br1" timeOffset="236290.0469">13975 15879 393 0,'0'0'4'16,"0"0"0"-16,0 0 3 15,-6 0 0-15,6 0 2 0,0 0-1 16,-11 0 1-16,11 0 0 16,0 0-3-16,0 0 0 15,0 0-2-15,3 9 0 0,7-9-1 16,2 3 0-16,2-3 0 16,0 0 2-16,-4 0-1 15,0 0 0-15,-10 0-1 16,0 0-1-16,0 0 1 0,-5-12-2 15,-8 10 0-15,-1 2-2 16,-2 0-2-16,4 0-7 16,-5 0-8-16,17 0-44 15,-12 11-23-15,12-3-4 0</inkml:trace>
  <inkml:trace contextRef="#ctx0" brushRef="#br1" timeOffset="236687.0022">15045 16153 408 0,'0'0'3'0,"0"0"3"15,0 0 2-15,0 0 3 0,10 0-1 16,0 0 1-16,4-2 1 16,9 2 0-16,0 0-4 15,4-1-6-15,8 1-12 16,-5 3-40-16,5 1-34 0,-8 1-1 16</inkml:trace>
  <inkml:trace contextRef="#ctx0" brushRef="#br1" timeOffset="236839.6103">15060 16337 360 0,'0'0'8'0,"0"0"3"15,8 3 2-15,8-3 1 16,9 0 1-16,10 0-1 16,10-3 1-16,10 0-6 0,-1-6-32 15,12 4-56-15,-2-5-1 16</inkml:trace>
  <inkml:trace contextRef="#ctx0" brushRef="#br1" timeOffset="240481.9412">16249 15981 350 0,'0'0'6'0,"0"0"3"16,0 0 3-16,0 0 1 15,0-8 1-15,0 8 1 16,14-12 1-16,-1 9 0 0,1-1-5 15,4 1-3-15,4 3-2 16,1 3-3-16,-2 6 0 16,3 9 0-16,-3 1-2 15,-5 4 0-15,-2 1 0 16,-6 4 0-16,-3-1 1 0,-5 0-1 16,-5 1 0-16,-8-4 0 15,-1 3 0-15,-4-2 0 16,1-4 0-16,-4-2 0 0,1 1-1 15,7-8 1-15,-1-2 0 16,5-3 1-16,9-7 0 16,-7 5 0-16,7-5 1 15,2-12-1-15,5-3-2 16,6-4 0-16,7-8 0 0,1-4 0 16,5-1 0-16,2-8 0 15,1 5 0-15,1 1 0 16,-3 1 0-16,-6 4 0 15,1 4 0-15,-8 6 0 0,-3 4 0 16,-2 8 0-16,-9 7 0 16,8-9 0-16,-8 9 0 15,0 16 0-15,0 4 0 16,-5 1 0-16,0 6 0 0,3 3 0 16,-1 8 0-16,1-4 0 15,2-2 0-15,5-4 0 16,3-3 0-16,9-5 0 15,-1-5 0-15,5-5 0 16,4-3 0-16,2-5 0 0,-3 1 0 16,1-3 0-16,0 0 0 15,-5-3 0-15,-3 1 0 16,-4-3 0-16,-3 3 0 0,-10 2 0 16,10-7 0-16,-10 7 0 15,0 0-6-15,0 0-36 16,0-9-47-16,0 9-1 0</inkml:trace>
  <inkml:trace contextRef="#ctx0" brushRef="#br1" timeOffset="242066.9047">16939 16049 449 0,'0'0'4'0,"0"0"2"0,0 0 2 16,0 0 1-16,0 0 0 15,0 0 0-15,0 0 0 16,6 0-1-16,-6 0-8 16,0 0 0-16,0 0 0 0,0 0 0 15,0 0-16-15,9 0-48 16,3 6-23-16,-3-3-2 16</inkml:trace>
  <inkml:trace contextRef="#ctx0" brushRef="#br1" timeOffset="242735.8782">17367 15881 392 0,'0'0'4'0,"0"0"3"0,0 0 1 16,-10-7 2-16,10 7 0 15,0 0-1-15,-12-2 0 0,12 2 1 16,-5 9-5-16,3 4-2 16,2 4-2-16,0 3-2 15,4 3 2-15,6 1 0 16,5-2 1-16,2 1-1 0,7-9 1 16,2-2 1-16,7-6-1 15,-1-3 1-15,-5-3-2 16,1-9 1-16,-1-5-1 0,-3-1 1 15,-6-3 0-15,-4 4 1 16,-3-5-1-16,-4 4 1 16,-3 4 0-16,-1 1-2 15,-3 10 0-15,0 0-1 16,0 0 0-16,0 0-1 0,0 21 1 16,3-5-1-16,2 9 1 15,3 3-1-15,1 2 2 16,1 4 0-16,1 0-1 15,0-2 1-15,0 3-2 16,-3-3 1-16,-6-1 0 0,-2-1 0 16,-5-3 0-16,-8-3 0 15,-6-1 0-15,-4-1 0 16,-4-5 0-16,-5-5 0 0,-3 1 0 16,-6-3 0-16,4-3-2 15,0-5-3-15,5 1-4 16,1-3-10-16,10-15-51 15,1 8-16-15</inkml:trace>
  <inkml:trace contextRef="#ctx0" brushRef="#br1" timeOffset="243149.2371">17448 15497 383 0,'0'0'3'16,"0"0"2"-16,0 0 0 16,-7 0 0-16,7 0 0 0,0 0 0 15,-12 3 0-15,12-3 0 16,-2 12-3-16,2-12-1 15,0 15 0-15,2-5 0 0,8-2 1 16,2-1 1-16,4-2 1 16,0-3-1-16,2 1 2 15,-2-3 0-15,-2-3 0 16,-4-2 0-16,-10 5 0 16,10-17-2-16,-10 17 0 0,-8-13-1 15,-4 5-1-15,0 7-1 16,-6-2-1-16,0 3-1 15,2 3-2-15,3 6-3 16,0 1-11-16,13-10-53 16,0 13-11-16</inkml:trace>
  <inkml:trace contextRef="#ctx0" brushRef="#br1" timeOffset="243846.5449">18167 16040 381 0,'0'0'5'0,"0"0"2"0,0 0 1 16,0 0 1-16,0 0 1 15,10 0 2-15,5-3 0 0,4 1 1 16,11-1-3-16,9-2-3 16,5 3 1-16,6-3-1 15,5 5-1-15,1 0-1 16,-3 0-1-16,-8 3 0 0,-3-1-1 16,-12 2-3-16,-5-1 0 15,-8 0 0-15,-4-3 0 0,-13 0 0 16,9 2 0-16,-9-2 0 15,0 0 0-15,0 0 0 16,0 0 0-16,-2-8 0 16,2 8 0-16,0 0 0 0,-10-6 0 15,10 6 0-15,0 0 0 16,0 0 0-16,-15 2 0 16,15-2-8-16,-7 10-31 15,4 0-48-15,3-10-3 16</inkml:trace>
  <inkml:trace contextRef="#ctx0" brushRef="#br1" timeOffset="244403.5935">19214 15812 434 0,'0'0'4'0,"0"0"0"16,0 0 2-16,0 0-1 15,0 0 0-15,0 0-1 0,0 0 0 16,0 0 0-16,0 0-3 16,0 12-2-16,0 1-1 15,5 2 1-15,5-1 0 16,4 1 2-16,4 0 0 15,5-3 1-15,2-4 1 16,5-4-1-16,-4-1 1 0,2-3-1 16,-3-4 1-16,-5-4 1 15,-3-2-1-15,-7-3 0 16,0 2 0-16,-5 0 0 0,0 4 0 16,-5 7-3-16,0-12 0 15,0 12-1-15,0 0 0 16,1 12-1-16,3 3 0 15,-1 7 0-15,4 5 1 0,3 4 1 16,3 3 0-16,-1 3 1 16,-1 0-1-16,5-2 0 15,-6 1 0-15,0-3 1 0,-7-5-1 16,-3 1 0-16,-6-4 0 16,-8-3 0-16,-7-5 1 15,-7 1 0-15,-2-6-1 16,-4-4 0-16,-3-4 0 15,0 1-1-15,3-5-3 16,1-2-4-16,3-5-8 16,13-6-37-16,-4 1-31 0,9-2-4 15</inkml:trace>
  <inkml:trace contextRef="#ctx0" brushRef="#br1" timeOffset="244584.106">19852 15936 457 0,'0'0'4'0,"0"0"1"15,0 0 2-15,11-5-1 16,-11 5 0-16,0 0-1 16,10-3-3-16,-10 3-11 0,7 5-73 15,-7-5-4-15</inkml:trace>
  <inkml:trace contextRef="#ctx0" brushRef="#br1" timeOffset="245135.666">20190 15839 461 0,'0'0'4'15,"0"0"1"-15,0 0 1 16,6-10 1-16,-6 10 1 16,7-10-1-16,-7 10 1 0,21-12-3 15,-7 9-5-15,4 3 0 16,3 0 0-16,5 8 0 16,-1 4 0-16,0 9 0 15,-5-1 0-15,-6 6 0 0,-7 6 0 16,-4-1 0-16,-6-2 0 15,-9 0 0-15,-5-1 0 16,-3-6 0-16,-5-4 0 16,3-1 0-16,1-10 0 15,5 1 0-15,4-7 0 0,1-1 0 16,11 0 0-16,-10-19 0 16,10 2 0-16,11-5 0 15,6-6 0-15,7-4 0 0,1-2 0 16,2 4 0-16,3 0 0 15,-2 3 0-15,-3 10 0 16,-7-1 0-16,-6 8 0 16,-12 10 0-16,12-5 0 0,-12 5 0 15,2 18 0-15,-1-1 0 16,-1 5 0-16,0 8 0 16,5 0 0-16,-3 2 0 15,1 0 0-15,1-2 0 16,1-6 0-16,5-1 0 15,0-5-3-15,1-5-7 0,3-7-10 16,-1-1-64-16,0-5-4 16</inkml:trace>
  <inkml:trace contextRef="#ctx0" brushRef="#br1" timeOffset="245716.7027">20224 15458 425 0,'0'0'3'15,"0"0"2"-15,0 0 3 0,0 0-1 16,0 0 2 0,0 0-1-16,4 0 2 0,-4 0-1 15,17-3-2-15,1 1-3 16,-4-1-1-16,4 3 0 15,3-2-1-15,-2-1 0 16,-4 2 0-16,-3-2 2 0,-12 3-4 16,11-3 0-16,-11 3 0 15,-8-2 0-15,-4-1 0 16,-6 3 0-16,-1 0 0 16,1 3 0-16,-3-1-7 0,5 8-14 15,4 3-63-15,1-1-3 16</inkml:trace>
  <inkml:trace contextRef="#ctx0" brushRef="#br1" timeOffset="257804.2136">13623 17283 358 0,'0'0'8'0,"0"0"4"0,5-10 4 15,-5 10 1-15,0 0 0 16,2-10 1-16,-2 10 0 15,0 0 0-15,0 0-7 16,-5 3-5-16,0 7-3 0,-2 1-1 16,-2 6 0-16,-2-1 0 15,1 7 1-15,-2-1-3 16,-1 4 0-16,4 6 0 0,-2-1 0 16,2 1 0-16,1 3 0 15,-1 0 0-15,0 4 0 16,9-39 0-16,-4 72 0 15,4-40 0-15,2-2 0 16,11-5 0-16,-1-3 0 16,4-7 0-16,3-5 0 15,3-5 0-15,1-5 0 0,-1-8 0 16,3-4 0-16,0-8 0 16,0-2 0-16,-5-5 0 15,1-3 0-15,-5-5 0 0,3 2 0 16,-6-3 0-16,-13 14 0 15,12-58 0-15,-12 14 0 16,-7 4 0-16,-13 17 0 16,-4 13 0-16,-5 10 0 0,3 9 0 15,-1 13 0-15,-1 0 0 16,3 5 0-16,15 3 0 16,-3-4 0-16,1 4 0 15,-3-1 0-15,5 3 0 0,1 0 0 16,2 3 0-16,-2 0 0 15,5 1 0-15,1 1 0 16,3-2 0-16,0 3 0 16,7-2 0-16,4 1 0 15,1 2 0-15,3-5 0 16,7 0 0-16,1 0 0 0,-1-2 0 16,8-2 0-16,-5-1 0 15,5-2 0-15,-6-3 0 16,1 4 0-16,0-5 0 0,-2-1 0 15,-4 0 0-15,1 0 0 16,-2 0 0-16,-6 0 0 16,-2 0 0-16,-10 0 0 0,8-1-4 15,-8 1-33-15,-6-6-50 16,6 6-4-16</inkml:trace>
  <inkml:trace contextRef="#ctx0" brushRef="#br1" timeOffset="258386.8263">13668 16976 368 0,'0'0'5'0,"0"0"5"16,0 0 0-16,0 0 2 0,0 0 2 15,-5-12 2-15,5 12 0 16,0 0 1-16,0 0-5 16,0 0-3-16,0 0-1 0,0 0-3 15,0 0-1-15,0 0-1 16,0 0-1-16,0 0-2 15,0 0 0-15,0 0 0 0,0 0 0 16,5-6 0-16,-5 6 0 16,10-2 0-16,-10 2 0 15,7-2 0-15,-7 2 0 16,0 0 0-16,0 0 0 0,0 0 0 16,0 0 0-16,0-10 0 15,0 10 0-15,-14-3 0 16,3 1 0-16,11 2 0 15,-17 2-9-15,17-2-29 0,0 15-50 16,0-15-2 0</inkml:trace>
  <inkml:trace contextRef="#ctx0" brushRef="#br1" timeOffset="258810.0657">14416 17377 416 0,'0'0'7'0,"0"0"3"16,0 0 1-16,0 0 1 0,0 0 0 15,0 0 0-15,13 0 1 16,-13 0 0-16,14 0-8 16,-1 0-5-16,2 0 0 15,3-3 0-15,0 3-16 0,2 6-55 16,4-6-16-16</inkml:trace>
  <inkml:trace contextRef="#ctx0" brushRef="#br1" timeOffset="258976.0995">14461 17521 353 0,'0'0'6'0,"0"0"6"15,0 0 4-15,0 0-1 16,0 0 2-16,12 3 0 16,1-3 0-16,2 3-1 15,1-3-11-15,10 2-34 0,-4-2-51 16,5 0-2-16</inkml:trace>
  <inkml:trace contextRef="#ctx0" brushRef="#br1" timeOffset="260528.3618">15230 16969 404 0,'0'0'4'0,"0"0"2"16,0 0 1-16,0 0 2 0,12-3 0 16,-2 3 1-1,4 0 0-15,4 0 0 0,4 0-3 16,2 10-2-16,2 5-1 16,1 2-1-16,-4 6-1 15,-6 1 0-15,-2 7 0 0,-6 1 0 16,-9-1 0-16,0-1 0 15,-7-14-2-15,2-1 0 16,-7-1 1-16,2 1-2 16,0 0 1-16,-5-3 0 15,3-2 1-15,-4 1-1 0,-1-2 2 16,-6-6 0-16,9-3-1 16,6-16 1-16,8-9-1 0,16-9-1 15,9-4 2-15,5-6-2 16,4 5-2-16,-4 4 4 15,2 5-2-15,-7 3 0 16,-10 10 0-16,-2 1 0 16,-4 7 0-16,-9 9 0 15,0 0 0-15,3 4 0 16,-3 11 0-16,-7 3 0 0,-1 5 0 16,0 3 0-16,2 7 0 15,5-3 0-15,1-1 0 16,1-4 0-16,13 0 0 0,2-6 0 15,10-4 0-15,4-2 0 16,0-8-4-16,12 2-26 16,10-5-56-16,-15-2-2 0</inkml:trace>
  <inkml:trace contextRef="#ctx0" brushRef="#br1" timeOffset="260880.801">14978 17427 373 0,'0'0'3'0,"0"0"4"0,0 0 0 16,0 0 2-16,0 0 2 15,0 0 1-15,15 0 4 0,1 0 0 16,8-3-2-16,3 2-1 16,10-2-1-16,3 3-1 15,10-5-4-15,2 5-7 16,11 0 0-16,-1-3 0 0,5 3 0 16,2 0 0-16,0 0 0 15,2 0 0-15,-5 3 0 16,-3 0 0-16,-4-1 0 15,-9 1 0-15,-5 4-16 0,-8-7-58 16,-7 10-15-16</inkml:trace>
  <inkml:trace contextRef="#ctx0" brushRef="#br1" timeOffset="261378.3703">15224 17781 409 0,'0'0'5'0,"0"0"3"0,0 0 2 16,0 0-1-16,0 0 1 15,5 0 1-15,-5 0 0 16,13 0 0-16,-3 2-5 16,-2 1-3-16,6 5 0 0,-14-8-4 15,0 0 0 1,19 12 1-16,2 1-1 0,-21-13 0 16,22 17-1-16,-2 3 1 15,-20-20-1-15,17 24 4 16,-2 1-1-16,-15-25 0 15,8 23 0-15,-1-1 0 0,-7-22 1 16,0 0-1-16,0 0 1 16,0 0-1-16,-25 27 2 15,25-27-1-15,-7-12 0 16,5-3 0-16,2-2 1 16,2-1-3-16,5-2 0 0,0 3 0 15,6-8 0-15,2 5-3 16,0 0-3-16,4 2-7 15,-1 2-15-15,0 1-56 16,4 0-1-16</inkml:trace>
  <inkml:trace contextRef="#ctx0" brushRef="#br1" timeOffset="261844.8481">15794 17640 435 0,'0'0'5'16,"0"0"3"-16,0 0 2 16,0-9 0-16,0 9 0 15,2-8 1-15,-2 8-1 0,10-12 2 16,-10 12-12-1,16-10 0-15,-16 10 0 0,18-11 0 16,-9 9 0-16,-2 2 0 16,2-2 0-16,1 2 0 15,-10 0 0-15,15 7 0 16,-10 2 0-16,0 2 0 0,-3 1 0 16,-2 6 0-16,0-3 0 15,-4 4 0-15,1-2 0 16,-4 1 0-16,0-1 0 15,1 1 0-15,-1-6 0 0,1 5 0 16,5-4 0-16,1-4 0 16,0 2 0-16,0-11 0 15,17 7 0-15,-5-4 0 0,3-1 0 16,0-2 0-16,5 0 0 16,2-5 0-16,-2 0-10 15,3 0-30-15,-4 2-45 16,4-2-3-16</inkml:trace>
  <inkml:trace contextRef="#ctx0" brushRef="#br1" timeOffset="262391.2477">16449 17382 456 0,'0'0'6'0,"0"0"3"16,0 0 1-16,0 0 0 0,0 0 2 15,0 0-4-15,0 0-8 16,0 0 0-16,0 0 0 0,0 0 0 16,0 0 0-16,0 0 0 15,0 0 0-15,0 0 0 16,11-2 0-16,-11 2 0 0,10 0 0 16,-10 0 0-16,12 0 0 15,-12 0 0-15,10 0 0 16,-10 0 0-16,7-3 0 15,-7 3-7-15,0 0-28 16,0 0-54-16,0 0-1 16</inkml:trace>
  <inkml:trace contextRef="#ctx0" brushRef="#br1" timeOffset="263163.5976">16876 17215 405 0,'0'0'6'0,"0"0"2"16,0 0 2-16,0 0 0 15,0 0-1-15,0 0 1 0,-6 0 0 16,6 0 0-16,-10 9-6 16,10-9-4-16,-5 20 0 15,3-8 0-15,2 1 1 16,0-1-1-16,5 3 1 15,-1 3 0-15,6-4 2 16,3 1 1-16,1-5-1 0,2 4 0 16,1-4 1-16,3-2-1 15,0-2 1-15,-1-3-2 16,2-3-2-16,1 0 0 16,10-3 0-16,3-15 0 0,-10-2 0 15,-14 0 0-15,-3 6 0 16,-8 14 0-16,5-11 0 15,-5 11 0-15,0 0 0 16,0 8 0-16,0 2 0 0,0 7 0 16,0 1 0-16,6-2 0 15,-1 10 0-15,-3-5 0 16,2 4 0-16,-1 0 0 16,0 2 0-16,-3 3 0 0,0-3 0 15,0 3 0-15,0-2 0 16,-7-1 0-16,-1-3 0 15,-5-1 0-15,-1-7 0 16,-1 1 0-16,-7-8 0 16,-1 1-6-16,-2-8-23 0,-9 1-56 15,9-3-4-15</inkml:trace>
  <inkml:trace contextRef="#ctx0" brushRef="#br1" timeOffset="263527.6825">16947 16910 413 0,'0'0'5'0,"0"0"3"15,0 0 2-15,0 0 0 16,0 0 0-16,0 0 0 0,0 0 1 15,0 0-1-15,0 0-4 16,0 0-3-16,7 7-1 16,-7-7-1-16,21 5 1 15,-12-3 0-15,6 1 1 16,-5-3-1-16,5 0 1 0,-5 0-3 16,-10 0 0-16,10-8 0 15,-10 8 0-15,0-9 0 16,-10 6 0-16,0-2 0 0,-5 5 0 15,0 0-3-15,3 0-5 16,-1 8-8-16,-4 6-35 16,10-4-35-16,4 2-2 15</inkml:trace>
  <inkml:trace contextRef="#ctx0" brushRef="#br1" timeOffset="264615.7854">17752 17328 347 0,'0'0'7'16,"0"0"4"-16,0 0 1 16,0 0 2-16,0 0 0 0,0 0 3 15,0 0 2-15,0 0 1 16,8 5-6-16,4-5-2 16,3 0 0-16,5 0-2 15,0 0-8-15,5 0-2 16,2 0 0-16,-2 0 0 0,4-2 0 15,-15 2 0-15,15 0 0 16,-1-3 0-16,-2 3 0 16,2 0 0-16,-1-2 0 15,-2-1 0-15,-5 3 0 0,0 0 0 16,-7-3 0-16,1 3 0 16,-14 0 0-16,11 0 0 15,-11 0 0-15,0 0 0 16,0 0-20-16,0 0-31 0,0 0-38 15,0 0 1-15</inkml:trace>
  <inkml:trace contextRef="#ctx0" brushRef="#br1" timeOffset="265194.8542">18878 16770 377 0,'0'0'7'16,"0"0"1"-16,0 0 0 15,0 0 0-15,0 0 1 16,0 0-1-16,0 0 2 0,0 9-1 16,0 3-5-16,0 3-1 15,0 2-1-15,11 2 2 16,1 1 0-16,2-2-1 16,5-3 1-16,7-3 0 15,4-4-1-15,-2-6 1 0,-1-2-1 16,-2-2 0-16,-1-11-1 15,-4 1 1-15,-2-6-1 16,-6-2 1-16,-5 3-1 0,2 0 0 16,-5 2 0-16,-1 3-1 15,-3 12-2-15,0-11 0 16,0 11 0-16,0 0 0 0,0 14 0 16,2 0-1-16,6 5 0 15,-1 1 2-15,1 5 1 16,2 2 0-16,-3 3 0 15,-1-3 0-15,-2 1-1 0,-1-4 2 16,-6-1-1 0,-5-4-1-16,-9-4 1 0,-8 2-2 15,-2-1-1-15,-5-6-5 16,-3 2-11-16,-2-2-29 16,4-3-37-16,0 1-3 15</inkml:trace>
  <inkml:trace contextRef="#ctx0" brushRef="#br1" timeOffset="265542.1073">18526 17236 398 0,'0'0'6'15,"0"0"2"-15,9 0 2 16,9 0 2-16,10 0 1 16,9 0 2-16,17 0 1 15,11 0 1-15,12 0-6 0,5 0-6 16,5 0-5-16,3 3 0 16,-8-1 0-16,4 1 0 15,-13 2 0-15,-9 0 0 16,-16-3 0-16,-4 0 0 0,-17 1 0 15,-1-1 0-15,-17-2 0 16,-9 0 0-16,0 0 0 16,0 0-9-16,0 0-58 15,0 0-23-15,-5 10-3 0</inkml:trace>
  <inkml:trace contextRef="#ctx0" brushRef="#br1" timeOffset="266013.9769">18726 17623 427 0,'0'0'7'16,"0"0"2"-16,0 0 2 0,0 0 1 15,0 0-2-15,0 0 1 16,0 0 1-16,8-3 0 0,-8 3-12 16,15 8 0-16,-5 2 0 15,3 0 0-15,-2 0 0 16,5 2 0-16,-1 3 0 0,0-1 0 16,-15-14 0-16,27 38 0 15,-27-38 0-15,12 17 0 16,-2 3 0-16,-10-20 0 15,11 27 0-15,-4 1 0 16,-7-28 0-16,-3 19 0 16,-4 1 0-16,-18-10 0 15,10-8 0-15,3-2 0 16,-1-7 0-16,1-3 0 16,2-2 0-16,5-3 0 0,3-2 0 15,2-1 0-15,7 0 0 16,3-3 0-16,8 1 0 15,-2-2-11-15,7 5-10 0,0-1-39 16,3-2-27-16,3 3-2 16</inkml:trace>
  <inkml:trace contextRef="#ctx0" brushRef="#br1" timeOffset="266460.1967">19204 17529 431 0,'0'0'7'0,"0"0"1"16,0 0 2-16,-2-5 2 16,2 5 0-16,0-8-1 15,0 8 0-15,0-12-2 16,0 12-9-16,13-13 0 0,-13 13 0 15,16-10 0-15,-6 6 0 16,3 1 0-16,-3 3 0 0,-1 0 0 16,4 0 0-16,-5 3 0 15,-1 1 0-15,-7-4 0 16,13 17 0-16,-8-3 0 16,-5 1 0-16,0-1 0 0,0-1 0 15,-5 1 0-15,0 1 0 16,-3 1 0-16,1-4 0 15,4 0 0-15,1-2 0 16,-1 0 0-16,3-10 0 16,5 9 0-16,7-3 0 0,4-6 0 15,0 0 0-15,5 0 0 16,1 0 0-16,1-6-9 16,2 4-24-16,4 0-52 15,-4-6-4-15</inkml:trace>
  <inkml:trace contextRef="#ctx0" brushRef="#br1" timeOffset="266778.2416">19836 17320 497 0,'0'0'4'0,"0"0"0"16,0 0 2-16,0 0-6 15,0 0 0-15,0 0 0 0,0 0 0 16,0 0 0-16,4 0-24 16,14 0-63-16,-18 0-3 15</inkml:trace>
  <inkml:trace contextRef="#ctx0" brushRef="#br1" timeOffset="267352.0121">20169 17189 470 0,'0'0'4'0,"0"0"3"16,0 0 1-16,0-5 1 15,0 5 0-15,0-10-5 0,0 10-4 16,17-8 0-16,-4 4 0 15,7 4 0-15,0 0 0 16,9 4 0-16,-2 7 0 0,1 4 0 16,-14-5 0-16,-1 0 0 15,-6 5 0-15,1 2 0 16,-4-3 0-16,-4 6 0 16,0-2 0-16,-2 2 0 0,-5-3 0 15,0 0 0-15,-3 0 0 16,-1-2 0-16,-1 0 0 15,2 0 0-15,-2-4 0 16,2-4 0-16,-1-5 0 16,11-2 0-16,-9 0 0 15,9-9 0-15,7-17 0 16,13-4 0-16,5-4 0 0,5 0 0 16,-2 1 0-16,2 6 0 15,-5 4 0-15,-16 17 0 16,-9 6 0-16,7 0 0 15,-7 0 0-15,3 12 0 0,-3-3 0 16,0 1 0-16,0 3 0 16,2 2 0-16,1-1 0 0,-1 4 0 15,-1 0 0-15,9-1 0 16,-3 0 0-16,5 0 0 16,1-2 0-16,1 0 0 15,1 0 0-15,3-3-19 16,-3 1-64-16,1-9-5 0</inkml:trace>
  <inkml:trace contextRef="#ctx0" brushRef="#br1" timeOffset="267778.8869">20245 16779 466 0,'0'0'6'15,"0"0"1"-15,0 0 2 0,0 0 1 16,0 0 0-16,0 0-7 16,0 0-3-16,0 0 0 15,5-9 0-15,8 9 0 16,1-2 0-16,2 2 0 16,-2 0 0-16,2-3 0 15,-2 3 0-15,-1-2 0 16,-13 2 0-16,7 0 0 0,-7 0 0 15,0 0 0-15,-9 0 0 16,-4 0 0-16,1 2 0 0,-4 3 0 16,-1 4-85-16,7-2-7 15</inkml:trace>
  <inkml:trace contextRef="#ctx0" brushRef="#br1" timeOffset="270009.8881">21461 17338 329 0,'0'0'6'0,"0"0"3"16,0 0 2-16,0 0-1 0,0 0 3 15,0 0 1-15,0 0 1 16,0 0 2-16,18-5-6 16,2 3-2-16,27-3 1 15,35-5 0-15,24-2 0 16,24 1-1-16,22-1-1 0,19-3-2 15,13 5 0-15,-5-2-1 16,-23 4-2-16,-14 3-3 16,-15 1 0-16,-21-1 0 15,-22 5 0-15,-20-3 0 16,-20 0 0-16,-14-1 0 0,-14 2 0 16,-16 2 0-16,0 0 0 15,-13-11 0-15,-4 9 0 16,-6-3 0-16,-2 5-3 0,-2-3-9 15,2 3-11-15,1 8-39 16,6-1-25-16,6-1-3 16</inkml:trace>
  <inkml:trace contextRef="#ctx0" brushRef="#br1" timeOffset="270455.4192">23761 17080 397 0,'0'0'6'16,"0"0"3"-16,-10-15 2 16,8 5 2-16,-4 0 1 0,1 1 1 15,0-4 0-15,0 1-1 16,5-3-5-16,0 6-4 15,10 4-2-15,5 5-3 0,3 0 0 16,4 5 0-16,-2 4 0 16,3 6-2-16,-6 5 2 15,-4 2 0-15,-11 2 0 16,-4 2 0-16,-16 3 0 0,-5-2-1 16,-7 0 1-16,11-11-1 15,1-6-1-15,-2 5 0 16,3-3 0-16,-1-2-1 15,1-1 0-15,2-1 2 0,1 2-1 16,14-10 1-16,-8 12 1 16,8-12 0-16,8 8 1 15,11-3 0-15,18-5-2 16,15 0-4-16,3-11-9 16,7-3-36-16,-2 1-33 15,-10-4-3-15</inkml:trace>
  <inkml:trace contextRef="#ctx0" brushRef="#br1" timeOffset="270865.7948">23838 16783 336 0,'0'0'6'0,"-11"-9"2"16,-1 5 3-16,-10-1 2 15,-10 5 3-15,-6 0 0 0,-12 9 2 16,-3 8 1-16,-13 10-4 15,4 9-1-15,5 9-3 16,3 10 0-16,16 5-2 16,21-26-3-16,7 0-4 15,7 4-2-15,3-1 0 16,6 1 0-16,8-2 0 0,11-1 0 16,5 0 0-1,12-3 0-15,3-4 0 0,8-9 0 16,9 1 0-16,0-9 0 15,5-4 0-15,34-7 0 0,33-26 0 16,-9-23 0-16,-23-25 0 16,-27-16 0-16,-31-3 0 15,-34-5 0-15,-22 9 0 0,-28 17 0 16,-10 8 0-16,-14 17 0 16,-9 15 0-16,-8 18 0 15,-5 14 0-15,2 12 0 16,0 20 0-16,5 7-28 15,8 16-58-15,20 2-3 0</inkml:trace>
  <inkml:trace contextRef="#ctx0" brushRef="#br1" timeOffset="276862.2708">9002 4285 365 0,'0'0'8'0,"0"0"3"0,0 0 1 15,-7-7 2-15,7 7 1 16,0 0 1-16,0 0 0 16,-3-11 1-16,3 11-6 0,12 0-3 15,6 3-2-15,4 2-2 16,5 5-1-16,3 5 0 15,2 5-1-15,4 2-2 0,-4 0 0 16,-2 6 0-16,-6 1 0 16,-6 1 0-16,-9 2 0 15,-5-4 0-15,-4-1 0 16,-4-2 0-16,-8-6 0 16,-3-1 0-16,1-2 0 15,1-7 0-15,-2-6 0 16,3-6 0-16,4-12 0 0,6-5 0 15,2-10 0-15,10-5 0 16,7-7 0-16,2-5 0 0,7 0 0 16,4 0 0-16,0 5 0 15,2 5 0-15,-2 5 0 16,0 8 0-16,-6 6 0 0,-1 9 0 16,-1 3 0-16,-7 3 0 15,0 6 0-15,-5 3-12 16,0 6-14-16,-7 0-58 15,-2 0-4-15</inkml:trace>
  <inkml:trace contextRef="#ctx0" brushRef="#br1" timeOffset="277260.9358">9112 3921 423 0,'0'0'5'15,"0"0"0"-15,-11-5 3 0,11 5 0 16,0 0 1-16,-10-7 1 15,10 7 0-15,0 0 0 16,0-13-4-16,10 6-2 16,3-1-1-16,6-4 0 0,4 2-2 15,2 2 0-15,-2-1 0 16,1-2 0-16,-7 4 2 16,-1 3-3-16,-16 4 0 15,5-10 0-15,-10 10 0 16,-8 0 0-16,-4 4 0 15,-1 4-6-15,0 7-5 0,1-1-10 16,4-6-58-16,6 17-7 16</inkml:trace>
  <inkml:trace contextRef="#ctx0" brushRef="#br1" timeOffset="278078.2246">9178 5477 397 0,'0'0'6'16,"0"0"2"-16,0 0 3 16,0 0 2-16,0-10 1 15,0 10 1-15,0 0 0 0,0 0 0 16,0 0-5 0,-2 0-3-16,-9 15-7 0,2 4 0 15,-6 8 0-15,5 9 0 16,-5 5 0-16,2 4 0 15,1 2 0-15,5 1 0 0,2-1 0 16,5-3 0-16,0-2 0 16,7-7 0-16,6-2 0 0,2-9 0 15,-1-7 0-15,7-4 0 16,4-9 0-16,2-4 0 16,3-4 0-16,0-14 0 15,2-1 0-15,-2-9 0 0,4-7 0 16,-6-4 0-16,-4-9 0 15,-9 0 0-15,-2-8 0 16,-11 2 0-16,-2-3 0 16,-12 4 0-16,-8 4 0 15,-2 6 0-15,-10 7 0 0,0 9 0 16,-4 7 0-16,1 6 0 16,3 11 0-16,2 3 0 15,5 5 0-15,3 7 0 16,5 6 0-16,7 6 0 15,8-1 0-15,2 4 0 0,4-2 0 16,8-1 0-16,11-4 0 16,7 0 0-16,5-7 0 15,4-6 0-15,6-2 0 0,1-5 0 16,3-5 0-16,-3-5 0 16,-9-5-9-16,-1-10-66 15,-9 15-16-15</inkml:trace>
  <inkml:trace contextRef="#ctx0" brushRef="#br1" timeOffset="278475.164">9124 5145 414 0,'0'0'5'0,"0"0"2"16,0 0 2-16,-10 0 2 15,10 0 0-15,0 0 0 16,0 0 0-16,-9 0 0 0,9 0-4 15,7-4-2-15,2-1-3 16,3-3 0-16,4 3-1 16,-2-6 0-16,1 3 0 15,-2 4 1-15,-3-1-2 16,-10 5-2-16,0 0 0 16,0 0-2-16,-10 0-4 0,-3 3-8 15,-2 3-24-15,-2 0-46 16,2-1-1-16</inkml:trace>
  <inkml:trace contextRef="#ctx0" brushRef="#br1" timeOffset="279373.233">8749 3735 347 0,'0'0'6'0,"2"-14"2"0,0-1 4 15,0-3 1-15,-2 4 0 16,0-7 0-16,-4 6 0 15,-9 3 0-15,-1 7-5 0,-9 5-2 16,-2 13-2-16,-5 6-2 16,-2 12 1-16,0 6-1 15,-1 5 0-15,3 7 0 16,8-2-1-16,3 10 1 0,6-2-1 16,5 4 0-1,6 3 0-15,4 0 0 0,8 2 0 16,5 3 0-16,2 10-1 15,1 0 1-15,-1 5 1 16,-2 5-1-16,-2 7 0 16,-1 4 1-16,-7 2 0 0,-5 0 1 15,0 9-1-15,-2-5 2 16,-3 0 0-16,-5-6 0 0,1-2 1 16,0-2-1-16,2-7-4 15,-3 0 0-15,2-10 0 16,1-4 0-16,-1-2 0 15,1-9 0-15,-3-3 0 0,3-6 0 16,0-10 0-16,-1-6 0 16,0 1 0-16,1-9 0 15,1-1 0-15,1-3 0 16,1-3 0-16,-1-2 0 16,0-3 0-16,3 0 0 15,-3-5 0-15,2 1 0 0,1-2 0 16,0-2 0-16,2-9 0 15,0 15 0-15,0-15 0 16,2 10 0-16,8-8 0 16,6-2 0-16,10-2 0 0,8-5 0 15,9-3 0-15,12-3 0 16,7-2 0-16,3 2 0 16,1 1 0-16,-3 0 0 0,-6 4 0 15,-7 3 0-15,-8 3 0 16,-12 0-3-16,-10 2-19 15,-11 7-64-15,-9-7-3 0</inkml:trace>
  <inkml:trace contextRef="#ctx0" brushRef="#br1" timeOffset="280286.8937">9705 3671 353 0,'0'0'7'0,"0"0"3"15,0 0 3-15,0 0 0 16,0 0 0-16,-9-10 0 16,9 10 0-16,0 0 2 0,0 0-5 15,16 0-4-15,2 0-1 16,10 6-2-16,1-5 1 16,6 7-1-16,2 0 0 15,-2 1-1-15,-3 6-1 0,-2 4 0 16,-10 9 0-16,-2 9 0 15,-11 10 0-15,-2 10 1 16,-5 6-1-16,0 10 0 0,0 7 0 16,0 1 0-16,0 6-1 15,0 0 0-15,0 0 0 16,5 0 2-16,3 0-1 16,-3-3 1-16,1 2 0 15,2-2 0-15,-1 1 1 16,-2-6-1-16,5 5-2 0,-4-7 0 15,-1-3 0-15,-1 1 0 16,1-7 0-16,-1-3 0 16,-2-3 0-16,2-5 0 0,-1-4 0 15,0-2 0-15,-1-4 0 16,3-2 0-16,-3 0 0 16,-2-6 0-16,3 1 0 0,-1-2 0 15,-2-7 0-15,3-2 0 16,-3 2 0-16,0-9 0 15,0 0 0-15,0-2 0 16,-5-5 0-16,0 3 0 16,-5-6 0-16,-5 3 0 0,-3 2 0 15,-4-2 0-15,-3 1 0 16,-5 0 0-16,-4 0 0 16,-6 2 0-16,-3 2 0 15,-1-2 0-15,-4-1 0 16,4-5 0-16,0 4 0 15,-1-4 0-15,8-2 0 0,1-5 0 16,9-3 0-16,7-2 0 16,0-12-13-16,15-5-75 0,8-7-4 15</inkml:trace>
  <inkml:trace contextRef="#ctx0" brushRef="#br1" timeOffset="281679.699">11180 3718 321 0,'0'0'8'16,"0"0"5"-16,4-15 3 15,-4 15 2-15,3-16 2 0,-1 5 0 16,-2-1 2-16,-2-2-2 16,-8 2-7-16,-8 5-5 15,-7 0-2-15,-4 0-2 16,-8 2-2-16,-5 5 0 0,-8 0-1 15,-5 5 0-15,-4 4 0 16,1 3 1-16,0 6-1 16,4 2 0-16,2 0 0 15,8 5 0-15,3-1 0 0,14 2 0 16,8 5 0-16,6 1 1 16,13 5-1-1,0 8 2-15,13 5-3 0,1 7 0 16,5 5 0-16,2 9 0 15,-1 7 0-15,-1 4 0 16,0 4 0-16,-2 10 0 0,-3-4 0 16,-4 4 0-16,-2 1 0 15,-3 0 0-15,-3-1 0 16,1-1 0-16,-1-1 0 0,-2-5 0 16,0 6 0-16,0-6 0 15,0 1 0-15,-5-1 0 16,3-2 0-16,-1 1 0 0,-2-4 0 15,-2-7 0-15,-1-4 0 16,3 0 0-16,-4-6 0 16,-1-4 0-16,2 0 0 15,0-9 0-15,-2 1 0 0,6-3 0 16,-4 0 0-16,3-8 0 16,0 2 0-16,1-10 0 15,-4 1 0-15,3 1 0 16,-3-4 0-16,1-4 0 15,0 3 0-15,-4-4 0 16,2-2 0-16,-1-2 0 0,2-2 0 16,1-2 0-16,-1 0 0 15,1-2 0-15,2 1 0 16,-3 0 0-16,1-3 0 0,2 0 0 16,0-2 0-16,-2-2 0 15,4-4 0-15,3-9 0 16,-5 13 0-16,5-13 0 0,0 0 0 15,0 0 0-15,0 0 0 16,0 0 0-16,0 0 0 16,0 0 0-16,0 0 0 0,0 0 0 15,0 0 0-15,0 0 0 16,0 0 0-16,0-10 0 16,0 10 0-16,0-12 0 15,0 12 0-15,8-16 0 16,4 4 0-16,3 1 0 15,7-5 0-15,13 1 0 16,9 0 0-16,12-2 0 0,11 2 0 16,9 0 0-16,12 1 0 15,11 6 0-15,1 1 0 0,-4 5 0 16,-1 2 0-16,-5 2 0 16,-6 5 0-16,-14 1 0 15,-11 2 0-15,-11 2 0 16,-16-5 0-16,-4 3 0 0,-12-5 0 15,-2 2 0-15,-14-7 0 16,6 10 0-16,-6-10 0 16,0 0 0-16,0 0 0 15,0 0 0-15,0 11 0 0,0-11-55 16,3-14-41-16</inkml:trace>
  <inkml:trace contextRef="#ctx0" brushRef="#br1" timeOffset="283625.012">16474 3580 285 0,'0'0'7'0,"0"0"4"16,0 0 0-16,0 0 0 15,0 0 1-15,-7 2 3 16,7-2 3-16,7 13 2 15,9-9-6-15,8 3-2 0,9-1 1 16,7-4 0-16,6-2 0 16,11 0-3-16,3-5-2 15,-4-2-1-15,4-3-2 16,-6 2-1-16,-8 1-1 16,-8 2-1-16,-14 0-1 0,-1 1 0 15,-10 4-1-15,-13 0 0 16,5 12 1-16,-5 2-1 15,-5 11 1-15,-3 4 0 16,-2 16 0-16,1 12 1 16,-2 10 1-16,-1 8-1 0,2 4 2 15,0 7-4-15,3 8 0 16,-1 3 0-16,1 2 0 16,-1 0 0-16,3-2 0 0,0 5 0 15,5-1 0-15,0 1 0 16,0-3 0-16,3 0 0 15,-1 1 0-15,1-9 0 0,-1 0 0 16,-2 1 0-16,0-6 0 16,-2-1 0-16,-1-8 0 15,-2-2 0-15,5-9 0 16,-2 1 0-16,-1-9 0 16,3 3 0-16,0-12 0 0,0 1 0 15,0-3 0-15,0-5 0 16,0 0 0-16,0-8 0 15,0 4 0-15,-2-6 0 16,2-3 0-16,0 2 0 16,0-6 0-16,0-1 0 0,0-1 0 15,-2-1 0-15,2 3 0 16,-3-6 0-16,3 4 0 16,0-4 0-16,-3 7 0 0,0-5 0 15,3-1 0-15,-2 5 0 16,0-5 0-16,-1 3 0 15,3-1 0-15,-3-1 0 0,3-3 0 16,0 2 0-16,0-2 0 16,-2-4 0-16,2-1 0 15,0-4 0-15,0-1 0 16,0-8 0-16,0 12 0 0,0-12 0 16,0 0 0-1,-7 10 0-15,7-10 0 0,-15 7 0 16,3-4 0-16,-6 0 0 15,-1 2 0-15,-6-3 0 16,-8 3 0-16,1-2 0 16,-8 0 0-16,-2-2 0 0,-6 5 0 15,-1 1 0-15,-1 0 0 16,-7 1 0-16,5 2 0 0,0 2 0 16,6 0 0-16,5 0 0 15,6 0 0-15,10-1 0 16,7-4 0-16,18-7 0 15,-2 11-16-15,17-11-75 0,13-8-3 16</inkml:trace>
  <inkml:trace contextRef="#ctx0" brushRef="#br1" timeOffset="284787.0098">17754 3824 318 0,'0'0'8'0,"3"-12"2"16,-3 2 2-16,0-1 2 15,-3-5 2-15,-6 1 0 0,-6 5-1 16,-10 2 1-16,0 7-6 16,-9 2-4-16,-1 10-2 15,-3 9-2-15,3 9 0 16,1 6-1-16,4 3 0 15,4 11 0-15,10 6-1 0,5 4 1 16,6 8 0-16,5 8 0 16,0 8 0-16,11 6-1 0,1 8 3 15,0-1-2 1,4 8 1-16,-5 0 0 0,0 3 0 16,-6 2 1-16,-5 0 1 15,0-3 2-15,-11 1 0 16,2 2 0-16,-1-2 1 15,-3-3 1-15,1-3-3 0,2-2-5 16,-3-5 0-16,5-7 0 16,2 0 0-16,-2-5 0 15,1-6 0-15,-2-2 0 0,6-9 0 16,-2-3 0-16,2-2 0 16,0-9 0-16,1-8 0 15,2-9 0-15,0-2 0 16,0-11 0-16,0-4 0 0,0-5 0 15,0-12 0-15,0 15 0 16,0-15 0-16,0 0 0 16,0 0 0-16,0 0 0 15,0 0 0-15,13 0 0 0,3-2 0 16,7-6 0-16,7 3 0 16,9-7 0-16,4 0 0 15,10-2 0-15,1 8 0 16,2-5 0-16,0 7 0 15,-4-2 0-15,-7 1 0 0,-8 3 0 16,-10 0 0-16,-7 2 0 16,-8-3-55-16,-12 3-32 15,0 0-2-15</inkml:trace>
  <inkml:trace contextRef="#ctx0" brushRef="#br1" timeOffset="285430.4588">17763 4325 421 0,'0'0'5'0,"0"0"2"16,0 0 1-16,0-12 1 15,0 12 0-15,0 0 0 16,0 0 1-16,0 0 0 15,12 0-3-15,-3 15-4 0,4-1 0 16,2 8-2-16,3 3 1 16,-2 3 0-16,0 1-1 15,-8 0-1-15,1 2 1 16,-4-1 0-16,-5-6-1 0,-10 1 2 16,0-8-2-16,-5 1 0 15,0-6 0-15,3-4 0 16,-1-6 0-16,1-2 0 15,5-10 0-15,4-6 0 16,3-8 0-16,3-5 0 0,4-3 0 16,8-3 0-16,3-2 0 15,-2-1 0-15,5 9 0 16,-1-1 0-16,-3 10 0 0,-2 6 0 16,-1 3 0-16,0 11 0 15,-2 3 0-15,-3 12 0 16,4 2 0-16,-4 8 0 15,7 0 0-15,-4 7 0 0,4-3 0 16,0 1 0-16,2-7 0 16,2-1 0-16,-3-5 0 15,4-6-5-15,-2-2-10 16,-6 1-56-16,4-13-17 0</inkml:trace>
  <inkml:trace contextRef="#ctx0" brushRef="#br1" timeOffset="285661.3334">17887 4047 491 0,'0'0'4'15,"0"0"0"-15,0 0 2 16,0 0 0-16,0 0-6 15,-8-2 0-15,8 2 0 16,0 0 0-16,0 0 0 0,0 0 0 16,0 0-29-16,10 12-57 15,0 1-3-15</inkml:trace>
  <inkml:trace contextRef="#ctx0" brushRef="#br1" timeOffset="286458.3009">17852 5588 373 0,'0'0'6'0,"0"0"4"16,0 0 0-16,0 0 2 15,-8 3 1-15,8-3 1 0,-12 9 2 16,12-9 0-16,-13 17-6 15,8-3-2-15,3 1-2 16,2-3 0-16,0 3-2 16,5-3-1-16,8-5 1 0,3 1-4 15,5-6 0-15,-1-2 0 16,3-2 0-16,5-8 0 16,0-2 0-16,-1-5 0 15,-7 2 0-15,-3-3 0 0,1 3 0 16,-8 2 0-16,-4 4 0 15,-6 9 0-15,0 0 0 16,0 0 0-16,-6 12 0 16,3 8 0-16,1 6 0 15,-1 3 0-15,3 5 0 0,0 7 0 16,3 2 0-16,2 0 0 16,3 4 0-16,-6-4 0 0,3 1 0 15,-2-3 0-15,-3-5 0 16,-8-4 0-16,-2-3 0 15,-5-4 0-15,-3-5 0 16,-7-5 0-16,1-5 0 0,-5 0 0 16,-4-6 0-16,3-1 0 15,-2-3 0-15,2-3 0 16,3-6 0-16,4-3 0 16,-2-5-46-16,8-7-42 15,2-3-1-15</inkml:trace>
  <inkml:trace contextRef="#ctx0" brushRef="#br1" timeOffset="286709.6453">17924 5259 500 0,'0'0'2'16,"0"0"1"-16,0 0 0 0,0 0 0 15,0 0-3-15,0 0 0 16,0 0 0-16,0 0-2 16,5 0-20-16,-5 0-64 15,9-2-3-15</inkml:trace>
  <inkml:trace contextRef="#ctx0" brushRef="#br1" timeOffset="287511.3503">18175 3757 419 0,'0'0'4'0,"0"0"1"15,-8-12 3-15,8 12 0 16,-4-12 1-16,4 12 0 15,-3-17 1-15,3 7-1 0,5 0-3 16,9 5-2-16,4 1-2 16,10 1-1-16,2 3-1 15,2 0 0-15,-2 12 0 16,0 8 0-16,-3 6 0 0,-9 15-1 16,-1 6 2-16,-8 12-1 15,-6 7 0-15,-2 14 0 16,-1 7 1-16,0 4 0 0,0 9 0 15,3-1 1-15,5 2 0 16,1-1 0-16,1-1 0 16,4-2 0-16,0-4 0 15,-3-4 0-15,-1 0-2 0,-1-7 0 16,-4 2 0-16,-5-4 0 16,0-2 0-16,-5 0 0 15,-2-3 0-15,-3-4 0 16,-1-4 0-16,2 0 0 15,-1-4 0-15,-2-2 0 16,7-4 0-16,0-5 0 0,3-6 0 16,2 2 0-16,0-7 0 15,2 0 0-15,-1-4 0 16,8-3 0-16,-1 2 0 0,1-3 0 16,-1-3 0-16,-2 0 0 15,1-2 0-15,0-2 0 0,-5-3 0 16,3-1 0-16,-3-2 0 15,-2-3 0-15,0-2 0 16,-4 3 0-16,-1-6 0 16,0 0 0-16,-6 1 0 15,-1-3 0-15,-1 0 0 0,-3-5 0 16,-5 2 0-16,-5-5 0 16,-4-2 0-16,2 0 0 15,-7 0 0-15,-5 0 0 16,3 0 0-16,0 0 0 15,3 0 0-15,9 0 0 16,0 0 0-16,-5 0-72 0,30 0-19 16</inkml:trace>
  <inkml:trace contextRef="#ctx0" brushRef="#br2" timeOffset="298022.0975">11122 4047 396 0,'0'0'6'0,"0"0"3"15,0 0 3-15,-9-12 1 0,9 12 2 16,-6-10 1-16,6 1 0 16,0-1 1-16,13 0-6 15,1-1-11-15,11 7 0 16,0 2 0-16,5 2 0 0,3 2 0 16,-4 10 0-16,-1 3 0 15,-9 2 0-15,-3 5 0 16,-7 6 0-16,-6-6 0 15,-3 3 0-15,-10-1 0 0,-4-1 0 16,-4-3 0 0,-2-2 0-16,0-9 0 0,0 1 0 15,8-5 0-15,-1-5 0 16,13 0 0-16,-5-18 0 0,10 1 0 16,8-5 0-16,6-6 0 15,1-4 0-15,13-3 0 16,-3-2 0-16,-1 8 0 15,1-3 0-15,-7 4 0 0,-4 10 0 16,-4 1 0-16,-5 11 0 16,-10 6 0-16,0 0 0 15,3 9 0-15,-3 8 0 16,0 6 0-16,-3 1 0 0,1 9 0 16,2-4 0-16,0 1 0 15,2-2 0-15,3-3 0 16,6-4 0-16,3-6 0 15,6-1 0-15,0-11 0 16,5 3 0-16,0-6-21 0,-12 0-66 16,11 0-4-16</inkml:trace>
  <inkml:trace contextRef="#ctx0" brushRef="#br2" timeOffset="298305.61">11010 4441 423 0,'0'0'4'0,"0"0"1"16,0 0 1-16,0 0 1 16,0 0 2-16,18 5 1 0,5-5 1 15,6-5 1-15,15-2-2 16,14-7-1-1,7 1-4-15,6 0-5 0,2-2 0 16,1 0 0-16,-9 6 0 0,-6-1 0 16,-12 2 0-1,-9 8 0-15,-16-2-16 0,-12 4-71 16,-10-2-3-16</inkml:trace>
  <inkml:trace contextRef="#ctx0" brushRef="#br2" timeOffset="298720.2448">11244 4736 447 0,'0'0'5'0,"0"0"2"0,0 0 1 16,0 0 1-16,-2-7 0 0,2 7 0 15,0 0 1-15,7-3-3 16,5 3-7-16,1 6 0 16,7 3 0-16,0 1 0 15,0 7 0-15,-1 1 0 16,4 6 0-16,-8-1 0 0,-3 1 0 16,-5 1 0-16,-3 3 0 15,-4-6 0-15,-4-2 0 0,-3-5 0 16,-3-3 0-16,2-3 0 15,-4-6 0-15,3-3 0 16,-2-10 0-16,11-10 0 16,0-1 0-16,8-9 0 15,7-8 0-15,4 4 0 0,9-4 0 16,2 1 0-16,7 3 0 16,0 5 0-16,4 5 0 15,-11 7-33-15,4 3-57 16,-1 4-2-16</inkml:trace>
  <inkml:trace contextRef="#ctx0" brushRef="#br2" timeOffset="306820.9514">15045 4013 295 0,'0'0'8'0,"0"0"2"0,0 0 5 15,0-14 2-15,0 14 3 16,-6-11 2-16,6 11-1 16,-1-13 0-16,1 13-7 0,0 0-4 15,0 0-3-15,-3 9-3 16,3 6-2-16,4 2-1 15,4-1-1-15,8 7 1 16,0-1 0-16,7-2 0 16,5 0 0-16,-1-7 1 15,5-1 0-15,-4-8-1 16,2-4 2-16,-3 0-1 0,-3-7 0 16,-2-5 0-16,-2-6 1 15,-7-3-1-15,-2 0 0 16,-4-4 1-16,-2 6-1 0,-5-4 0 15,0 8 0-15,-5-2 0 16,0 10-1-16,5 7 0 16,-8-8-1-16,8 8 0 0,-5 10 0 15,5 2-1-15,3 4 1 16,1 6-1-16,7-3 0 16,-2 6 1-16,1-3 0 15,3 2 0-15,-6-3 0 0,1 1 0 16,-3 1 0-16,-5-3 0 15,-8 0 0-15,-6 2 0 16,-9 0 0-16,-5-2-1 16,-4 0 0-16,-6 0 0 15,2-1-3-15,-2-1-2 16,4-4-3-16,-1-7-10 16,10-4-39-16,6 5-27 0,3-8-2 15</inkml:trace>
  <inkml:trace contextRef="#ctx0" brushRef="#br2" timeOffset="307335.8256">14672 4528 338 0,'0'0'6'0,"0"0"4"0,0 0 1 16,0 0 0-16,0 0 2 16,0 0 1-16,10 0 3 15,8 0 1-15,9-3-5 0,22-4-2 16,13-2-1-16,18-4 1 16,8-2 0-16,13-3-2 15,6 1-1-15,-1 0-8 16,-3-3 0-16,-8 5 0 15,-14 3 0-15,-11 1 0 0,-16 4 0 16,-8 2 0-16,-17 3 0 16,-6 2 0-16,-13 0 0 15,-10 0 0-15,0 0 0 16,-5 7 0-16,-9 0 0 16,3 6-7-16,-12-3-31 0,2 8-49 15,-4 2-2-15</inkml:trace>
  <inkml:trace contextRef="#ctx0" brushRef="#br2" timeOffset="307737.0328">15025 4783 421 0,'0'0'4'0,"0"0"2"0,0 0 1 16,0 0-1-16,0 0 1 16,6 0 1-1,2 0-1-15,8 8 1 0,6 1-3 16,3 4-3-16,0 2 0 16,5 2 0-16,-2 5-1 15,-3 1-1-15,-5 1 0 0,-6 2 1 16,-4-5 0-16,-8 4-1 15,-2-5 1-15,-7-2 0 0,-6-4 1 16,-4-6 0-16,-1-1 0 16,4-7 1-16,1-2 0 15,3-13 1-15,10-10-1 16,0-7-1-16,18-5-2 0,6-5 0 16,9-3 0-16,5 0 0 15,3 3 0-15,7 10-7 16,1 2-78-16,1 0-3 15</inkml:trace>
  <inkml:trace contextRef="#ctx0" brushRef="#br2" timeOffset="317539.4733">10955 5949 381 0,'0'0'7'16,"0"0"2"-16,0 0 2 15,0 0 0-15,0 0 2 0,0 0 2 16,0 0 1-16,11-2 1 16,1 2-5-16,8 0-1 15,5 0-3-15,10-1-8 0,7-8 0 16,2 4 0-16,11-2 0 16,-3-2 0-16,3-2 0 15,-8 2 0-15,-2 1 0 16,-10 1 0-16,-10 2 0 0,-5 3 0 15,-20 2 0-15,0 0 0 16,0 0 0-16,-8 4 0 16,-7-1-3-16,0-3-64 15,-2 5-22-15,-1 0 0 0</inkml:trace>
  <inkml:trace contextRef="#ctx0" brushRef="#br2" timeOffset="318050.372">11660 5447 410 0,'0'0'6'0,"0"0"1"15,-5-9 2-15,5 9 1 16,0 0 0-16,-11-8-1 15,11 8 1-15,0 0 0 0,0 0-5 16,-2 12-1-16,4 0-3 16,9 1 1-16,6 2-1 15,3-1 1-15,4-1 0 16,3-6 0-16,3-2 0 16,3-1 0-16,-6-4 0 0,3-12 0 15,-8 0 1-15,0-2-3 16,-6-6 0-16,-3 0 0 15,-9 3 0-15,1-1 0 0,-5 1 0 16,0 5 0-16,0 12 0 16,0 0-3-16,0 0 1 15,0 5 2-15,0 11 1 0,5 3-1 16,2 5 1-16,3 1 2 16,3 4-3-16,-4-3 0 15,7 1 0-15,-7-3 0 16,2 1 0-16,-8-3 0 0,-3 2 0 15,-5-7 0-15,-11 2 0 16,-9-4 0-16,-2 2 0 16,-5-2-3-16,-1 3-14 15,-4-9-25-15,3 4-42 16,6-1-3-16</inkml:trace>
  <inkml:trace contextRef="#ctx0" brushRef="#br2" timeOffset="318333.2652">11632 5937 417 0,'0'0'6'0,"0"0"3"0,0 0 2 15,0 0 1-15,7 0 1 16,5 0 2-16,9-2 0 15,9-5-2-15,9-1-13 0,9-2 0 16,9 0 0 0,8 1 0-16,-1-4 0 0,3 4 0 15,-7 1 0-15,-8 6 0 16,-8-1 0-16,-6 3 0 16,-16 7-44-16,-9 4-44 15,-8 1-3-15</inkml:trace>
  <inkml:trace contextRef="#ctx0" brushRef="#br2" timeOffset="318719.4647">11748 6240 455 0,'0'0'3'0,"0"0"2"0,0 0 2 16,0 0 0-16,13 5 1 15,-3-3 0-15,8 3 1 16,4 3 0-16,0 2-9 0,3 2 0 16,2 3 0-16,-1 7 0 15,-1 0 0-15,-11 7 0 16,-4-3 0-16,-5 3 0 16,-5-1 0-16,-8-3 0 0,-2 0 0 15,-4-6 0-15,-4-1 0 16,-1-9 0-16,6-1 0 15,1-8 0-15,-1 0 0 16,6-8 0-16,0-9 0 0,4-2 0 16,3-4 0-16,5-7 0 15,7 3 0-15,1-7 0 16,6 1 0-16,6 5 0 16,3-1 0-16,2 7 0 0,-1-4-5 15,-17 10-82-15,21 3-3 16</inkml:trace>
  <inkml:trace contextRef="#ctx0" brushRef="#br2" timeOffset="319086.5344">12248 6193 473 0,'0'0'5'0,"0"0"2"0,0 0 1 15,0-15 1-15,0 5 0 16,5-1-9-16,5-3 0 16,1-1 0-16,1-2 0 0,5 0 0 15,0 2 0-15,6 6 0 16,-3 3 0-16,-3 6 0 16,-2 3 0-16,-3 7 0 0,-9 4 0 15,-1 6 0-15,-2 2 0 16,-7 2 0-16,-5 2 0 15,-1-1 0-15,1-1 0 16,-1-4 0-16,3-2 0 16,1-6 0-16,4-2 0 0,5-10 0 15,7 7 0-15,10-7 0 16,5-7 0-16,11 0 0 16,12-8 0-16,12 5 0 15,13-5-63-15,-3-5-29 16</inkml:trace>
  <inkml:trace contextRef="#ctx0" brushRef="#br2" timeOffset="324300.4836">14776 5564 420 0,'0'0'6'0,"-8"-13"1"15,7 4 3-15,-2-2 2 16,1 1 0-16,-3-2 1 0,5-1 0 16,0-1 0-16,10 4-8 15,1 3-5-15,12 4 0 16,2 1 0-16,3 2 0 15,4 5 0-15,3 4 0 16,-5 9 0-16,-3-1 0 0,-4 5 0 16,-6 1 0-16,-7 1 0 15,-10 1 0-15,-6-3 0 16,-8-1 0-16,-6-1 0 16,0-8 0-16,0-2 0 15,0-6 0-15,3-4 0 0,4-2 0 16,8-10 0-16,5-5 0 15,5-9 0-15,11-4 0 16,0 1 0-16,7-5 0 0,2-1 0 16,0 2 0-16,3 6 0 15,-10 4 0-15,1 8 0 16,-8 3 0-16,3 10 0 0,-14 2 0 16,14 8 0-16,-9 6 0 15,-3 2 0-15,4 5 0 16,-1 4 0-16,2 0 0 15,0-2 0-15,4 1 0 0,3-1 0 16,4-4 0-16,1-4 0 16,6 0 0-16,3-7 0 15,2 2-26-15,6-2-59 16,-8-7-4-16</inkml:trace>
  <inkml:trace contextRef="#ctx0" brushRef="#br2" timeOffset="324605.3846">14480 5973 419 0,'0'0'4'16,"0"0"3"-16,0 0 2 15,11 0 1-15,3 0 2 16,14-3 1-16,9-4 1 0,15-3 1 16,13-3-7-16,12 1-8 15,6 0 0-15,3-4 0 16,3 4 0-16,-6 2 0 16,-6 3 0-16,-15 2 0 15,-10 5 0-15,-12-3 0 0,-10 6-14 16,-13 5-71-16,-10 1-3 15</inkml:trace>
  <inkml:trace contextRef="#ctx0" brushRef="#br2" timeOffset="325014.9326">14828 6353 461 0,'0'0'5'16,"0"0"1"-16,0 0 1 16,0 0 1-16,0 0-1 0,0 0 0 15,0 0 1-15,8 0-6 16,3 9-2-16,-2 0 0 16,6 4 0-16,0 4 0 15,4 0 0-15,-3 6 0 0,-4-2 0 16,1 5 0-16,-11-4 0 15,1 0 0-15,-3 0 0 16,-3-2 0-16,-6-4 0 16,-2-4 0-16,1-3 0 0,1-6 0 15,-2-3 0-15,-1-3 0 16,7-9 0-16,5-10 0 16,0-1 0-16,5-9 0 15,7 0 0-15,6-2 0 0,1 1 0 16,6-1 0-16,4 3 0 15,-3 5 0-15,6 11-2 16,-2 0-84-16,2 5-3 16</inkml:trace>
  <inkml:trace contextRef="#ctx0" brushRef="#br2" timeOffset="325400.7518">15371 6249 492 0,'0'0'4'16,"-7"-9"2"-16,7 9 1 15,-8-18-5-15,0 6-2 0,6-3 0 16,2 1 0-16,0-4 0 16,2 0 0-16,10 6 0 15,4 0 0-15,2 2 0 0,-2 5 0 16,2 3 0-16,4 2 0 15,-7 9 0-15,-3 6 0 16,-6 5 0-16,-3 6 0 16,-3 0 0-16,-6 6 0 15,-4-3 0-15,-2 0 0 0,-6-2 0 16,6-6 0-16,2-1 0 16,2-7 0-16,8-13 0 15,-7 13 0-15,7-13 0 16,20-5 0-16,2-8 0 15,10-1 0-15,11-4 0 0,6-5 0 16,11 2 0-16,4 6 0 16,12 0-62-16,-10 0-29 15</inkml:trace>
  <inkml:trace contextRef="#ctx0" brushRef="#br2" timeOffset="338446.9043">13561 3207 313 0,'0'0'9'16,"0"0"3"-16,-15 6 3 0,5 3 4 15,-5-1 3-15,2-4 0 16,-2 7 2-16,4-4 1 15,-5-1-6-15,16-6-4 0,-7-6-2 16,10-18-10-16,13-6-3 16,9-12 0-16,14-13 0 15,12-14 0-15,11-13 0 16,13-9 0-16,10-4 0 0,5 1 0 16,4-3 0-16,3 5 0 15,-1 8 0-15,-8 8 0 16,-12 11 0-16,-8 14 0 15,-12 8 0-15,-9 9 0 0,-14 15 0 16,-8 5 0-16,-13 8 0 16,-12 6 0-16,6 6 0 15,-9 9 0-15,-10 5 0 16,-1 10 0-16,-12-3-5 16,5-4-78-16,-12 13-8 0</inkml:trace>
  <inkml:trace contextRef="#ctx0" brushRef="#br2" timeOffset="339062.3349">13531 3355 301 0,'0'0'7'16,"0"0"4"-16,0 0 4 16,0 0 4-16,0 0 2 0,0 0 4 15,0 0-1-15,0 0 2 16,0 0-5-16,0 0-3 15,13-13-4-15,4-12-5 16,10-5-9-16,10-12 0 0,12-12 0 16,11-9 0-16,10-6 0 15,8-8 0-15,7 5 0 16,1-7 0-16,3 5 0 16,-5-1 0-16,-1 9 0 0,-11 9 0 15,-10 8 0-15,-9 6 0 16,-12 9 0-16,-11 10 0 15,-10 7 0-15,-4 10 0 16,-16 7 0-16,0 0 0 0,0 0 0 16,0 0 0-16,-18 7 0 15,0 8 0-15,-6 1-12 16,-3 3-79-16,-3 11-1 16</inkml:trace>
  <inkml:trace contextRef="#ctx0" brushRef="#br2" timeOffset="339622.4248">13523 2806 452 0,'0'0'4'15,"-2"-10"2"-15,2 10 1 16,-7-15 2-16,7 15 1 16,-6-12-1-16,6 12 0 0,0 0-4 15,0 0-5-15,-7 20 0 16,7 7 0-16,0 8 0 16,0 10 0-16,-2 7 0 0,-6 2 0 15,0 8 0-15,-4 2 0 16,-6-1 0-16,-2-4 0 15,-1 0 0-15,-1-9 0 16,-6 0 0-16,3-13 0 16,5-5 0-16,1-12 0 15,6-4 0-15,3-5 0 0,10-11 0 16,0 0 0-16,0 0 0 16,7-8 0-16,9-2 0 15,8-5 0-15,6 1 0 16,13-8 0-16,6-1 0 0,8-1 0 15,8-4 0-15,7 3 0 16,2 1 0-16,-1-2 0 16,-4 2 0-16,-2 6 0 0,-9 2 0 15,-8 6 0-15,-11 0 0 16,-7-1 0-16,-6 7 0 16,-10 1 0-16,0 3 0 15,-16 0 0-15,12-3 0 16,-12 3 0-16,2-9 0 0,-2 9-10 15,16-15-79 1,-12-2-1-16</inkml:trace>
  <inkml:trace contextRef="#ctx0" brushRef="#br2" timeOffset="340379.7281">15157 1610 361 0,'0'0'7'0,"0"0"2"16,0 0 3-16,0 0 1 15,0 0 2-15,-10 0-1 16,10 0 2-16,0 0 1 16,0 0-4-16,5-5-3 0,5 1-3 15,4-4-1-15,7 0-1 16,1-2-1-16,8-1-2 15,-2-1-2-15,5 0 0 0,3-2 0 16,-2 1 0-16,4-2 0 16,-3 3 0-16,-2-2-4 15,-4 2-9-15,-2 3-6 0,-8-1-11 16,-3 5-14-16,-6 3-11 16,-10 2 1-16,0 0 2 15,-6 2 13-15,-6 3 17 16,-2 0 20-16,-2 3 18 15,-3-2 20-15,-1 2 10 0,3 2 3 16,-1 1-2-16,3-2-9 16,0-1-12-16,6 2-8 15,6 2-5-15,3-12 0 16,10 32-3-16,13-2 0 16,1 2-3-16,8 8-2 0,6 3-5 15,1 8 0-15,3 3 0 16,-12-1 0-16,0-2 0 0,-10 2 0 15,-4-1 0-15,-11-6 0 16,-5 4 0-16,-18-8 0 16,-10-4 0-16,-9-1 0 15,-7-5 0-15,-10-5 0 16,-2-4 0-16,-4-3 0 0,-2-11 0 16,7 1 0-16,5-7 0 15,11-3 0-15,7-10 0 16,11 0 0-16,9-5 0 15,12-1-16-15,23-4-76 16,-9-6-2-16</inkml:trace>
  <inkml:trace contextRef="#ctx0" brushRef="#br2" timeOffset="340645.7884">15761 1233 467 0,'0'0'3'16,"0"0"1"-16,0 0 2 16,0 0-1-16,5-10 1 0,-5 10 0 15,15-7 1-15,0-3 0 16,-1 5-7-16,7-4 0 15,-1-2 0-15,4 4-9 16,3-3-29-16,-2 2-48 16,3-4-3-16</inkml:trace>
  <inkml:trace contextRef="#ctx0" brushRef="#br2" timeOffset="340842.8209">16166 760 455 0,'0'0'4'15,"0"0"3"-15,0 0 0 0,0 0 1 16,0 0 0 0,0 0 1-16,0 0-1 0,10 32-3 15,-2-12-5-15,2 5 0 16,-1 5 0-16,4 2 0 16,4 3-8-16,-4 4-49 0,6 3-33 15,-1 1-1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8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emf"/><Relationship Id="rId5" Type="http://schemas.openxmlformats.org/officeDocument/2006/relationships/customXml" Target="../ink/ink13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emf"/><Relationship Id="rId5" Type="http://schemas.openxmlformats.org/officeDocument/2006/relationships/customXml" Target="../ink/ink15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customXml" Target="../ink/ink18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emf"/><Relationship Id="rId4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emf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emf"/><Relationship Id="rId4" Type="http://schemas.openxmlformats.org/officeDocument/2006/relationships/customXml" Target="../ink/ink2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1.png"/><Relationship Id="rId15" Type="http://schemas.openxmlformats.org/officeDocument/2006/relationships/image" Target="../media/image47.emf"/><Relationship Id="rId10" Type="http://schemas.openxmlformats.org/officeDocument/2006/relationships/image" Target="../media/image180.png"/><Relationship Id="rId4" Type="http://schemas.openxmlformats.org/officeDocument/2006/relationships/image" Target="../media/image121.png"/><Relationship Id="rId9" Type="http://schemas.openxmlformats.org/officeDocument/2006/relationships/image" Target="../media/image170.png"/><Relationship Id="rId14" Type="http://schemas.openxmlformats.org/officeDocument/2006/relationships/customXml" Target="../ink/ink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emf"/><Relationship Id="rId5" Type="http://schemas.openxmlformats.org/officeDocument/2006/relationships/customXml" Target="../ink/ink31.xml"/><Relationship Id="rId4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emf"/><Relationship Id="rId5" Type="http://schemas.openxmlformats.org/officeDocument/2006/relationships/customXml" Target="../ink/ink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emf"/><Relationship Id="rId5" Type="http://schemas.openxmlformats.org/officeDocument/2006/relationships/customXml" Target="../ink/ink35.xml"/><Relationship Id="rId4" Type="http://schemas.openxmlformats.org/officeDocument/2006/relationships/image" Target="../media/image5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12" Type="http://schemas.openxmlformats.org/officeDocument/2006/relationships/image" Target="../media/image200.png"/><Relationship Id="rId17" Type="http://schemas.openxmlformats.org/officeDocument/2006/relationships/image" Target="../media/image53.emf"/><Relationship Id="rId2" Type="http://schemas.openxmlformats.org/officeDocument/2006/relationships/image" Target="../media/image100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1.png"/><Relationship Id="rId15" Type="http://schemas.openxmlformats.org/officeDocument/2006/relationships/image" Target="../media/image61.emf"/><Relationship Id="rId10" Type="http://schemas.openxmlformats.org/officeDocument/2006/relationships/image" Target="../media/image180.png"/><Relationship Id="rId4" Type="http://schemas.openxmlformats.org/officeDocument/2006/relationships/image" Target="../media/image121.png"/><Relationship Id="rId9" Type="http://schemas.openxmlformats.org/officeDocument/2006/relationships/image" Target="../media/image170.png"/><Relationship Id="rId14" Type="http://schemas.openxmlformats.org/officeDocument/2006/relationships/customXml" Target="../ink/ink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5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9.xml"/><Relationship Id="rId5" Type="http://schemas.openxmlformats.org/officeDocument/2006/relationships/image" Target="../media/image250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emf"/><Relationship Id="rId4" Type="http://schemas.openxmlformats.org/officeDocument/2006/relationships/customXml" Target="../ink/ink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</a:t>
            </a:r>
            <a:r>
              <a:rPr lang="en-IN" sz="3600" dirty="0" smtClean="0"/>
              <a:t>DE </a:t>
            </a:r>
            <a:r>
              <a:rPr lang="en-IN" sz="3600" dirty="0"/>
              <a:t>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smtClean="0">
                <a:solidFill>
                  <a:srgbClr val="FF0000"/>
                </a:solidFill>
              </a:rPr>
              <a:t>Lecture - 9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 – 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3352800"/>
                <a:ext cx="3844899" cy="711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)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0"/>
                <a:ext cx="3844899" cy="711477"/>
              </a:xfrm>
              <a:prstGeom prst="rect">
                <a:avLst/>
              </a:prstGeom>
              <a:blipFill rotWithShape="0">
                <a:blip r:embed="rId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42999" y="1981200"/>
                <a:ext cx="4159728" cy="772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1981200"/>
                <a:ext cx="4159728" cy="772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6360" y="872280"/>
              <a:ext cx="8535960" cy="562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20" y="860040"/>
                <a:ext cx="8567640" cy="56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415583"/>
                <a:ext cx="7239000" cy="50580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i="1" dirty="0" smtClean="0"/>
                  <a:t>Differentiating </a:t>
                </a: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IN" dirty="0" smtClean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Find      </a:t>
                </a:r>
                <a:r>
                  <a:rPr lang="en-IN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415583"/>
                <a:ext cx="7239000" cy="5058093"/>
              </a:xfrm>
              <a:blipFill rotWithShape="0">
                <a:blip r:embed="rId2"/>
                <a:stretch>
                  <a:fillRect l="-2104" t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6727" y="1378454"/>
            <a:ext cx="3173712" cy="182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54240" y="273600"/>
              <a:ext cx="8397720" cy="6198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120" y="257040"/>
                <a:ext cx="8429400" cy="62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Inverse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39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676400"/>
                <a:ext cx="4572000" cy="13404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76400"/>
                <a:ext cx="4572000" cy="13404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08372" y="2929948"/>
                <a:ext cx="2326855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72" y="2929948"/>
                <a:ext cx="2326855" cy="7224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6835" y="4019023"/>
                <a:ext cx="353808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" y="4019023"/>
                <a:ext cx="3538084" cy="7862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27545" y="2170272"/>
                <a:ext cx="1735455" cy="715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 </m:t>
                      </m:r>
                      <m:f>
                        <m:f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545" y="2170272"/>
                <a:ext cx="1735455" cy="7156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063105" y="3313272"/>
                <a:ext cx="1699895" cy="717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 </m:t>
                      </m:r>
                      <m:f>
                        <m:f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05" y="3313272"/>
                <a:ext cx="1699895" cy="7175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24000" y="5194309"/>
                <a:ext cx="2708306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 </m:t>
                      </m:r>
                      <m:f>
                        <m:f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IN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4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IN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94309"/>
                <a:ext cx="2708306" cy="72244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5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Jacobian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55840" y="1214640"/>
              <a:ext cx="4535640" cy="2770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760" y="1199160"/>
                <a:ext cx="4562280" cy="28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4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of an RR Manipulator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5284149" cy="2667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599000" y="1674720"/>
              <a:ext cx="170640" cy="342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2440" y="1657800"/>
                <a:ext cx="20376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of an RR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27" y="1905000"/>
            <a:ext cx="2825817" cy="9906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1040" y="1348920"/>
              <a:ext cx="8418600" cy="486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332360"/>
                <a:ext cx="8451000" cy="49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4147200" y="3728520"/>
              <a:ext cx="4677480" cy="25380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5320" y="3715920"/>
                <a:ext cx="4705920" cy="25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223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of an RR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1" y="1828800"/>
            <a:ext cx="5686426" cy="2743200"/>
          </a:xfrm>
        </p:spPr>
      </p:pic>
    </p:spTree>
    <p:extLst>
      <p:ext uri="{BB962C8B-B14F-4D97-AF65-F5344CB8AC3E}">
        <p14:creationId xmlns:p14="http://schemas.microsoft.com/office/powerpoint/2010/main" val="38929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of an RR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87964"/>
            <a:ext cx="791250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7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12200" cy="785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 smtClean="0"/>
              <a:t>Differential </a:t>
            </a:r>
            <a:r>
              <a:rPr lang="en-IN" sz="3200" dirty="0"/>
              <a:t>Motion and Jacobian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029200"/>
          </a:xfrm>
        </p:spPr>
        <p:txBody>
          <a:bodyPr rtlCol="0">
            <a:normAutofit/>
          </a:bodyPr>
          <a:lstStyle/>
          <a:p>
            <a:endParaRPr lang="en-IN" sz="2800" b="1" dirty="0" smtClean="0"/>
          </a:p>
          <a:p>
            <a:r>
              <a:rPr lang="en-IN" sz="2800" b="1" dirty="0" smtClean="0"/>
              <a:t>Differential </a:t>
            </a:r>
            <a:r>
              <a:rPr lang="en-IN" sz="2800" b="1" dirty="0"/>
              <a:t>Motion and Jacobian</a:t>
            </a:r>
            <a:endParaRPr lang="en-IN" sz="2800" b="1" dirty="0">
              <a:latin typeface="Symbol" panose="05050102010706020507" pitchFamily="18" charset="2"/>
            </a:endParaRPr>
          </a:p>
          <a:p>
            <a:pPr lvl="1"/>
            <a:r>
              <a:rPr lang="en-IN" sz="2400" dirty="0" smtClean="0">
                <a:latin typeface="Symbol" panose="05050102010706020507" pitchFamily="18" charset="2"/>
              </a:rPr>
              <a:t>q</a:t>
            </a:r>
            <a:r>
              <a:rPr lang="en-IN" sz="2400" dirty="0" smtClean="0"/>
              <a:t> – r Manipulator</a:t>
            </a:r>
          </a:p>
          <a:p>
            <a:pPr lvl="1"/>
            <a:r>
              <a:rPr lang="en-IN" sz="2400" dirty="0" smtClean="0"/>
              <a:t>R – R Manipulator</a:t>
            </a:r>
          </a:p>
          <a:p>
            <a:pPr lvl="1"/>
            <a:r>
              <a:rPr lang="en-IN" sz="2400" dirty="0" smtClean="0"/>
              <a:t>3 </a:t>
            </a:r>
            <a:r>
              <a:rPr lang="en-IN" sz="2400" dirty="0" err="1" smtClean="0"/>
              <a:t>dof</a:t>
            </a:r>
            <a:r>
              <a:rPr lang="en-IN" sz="2400" dirty="0" smtClean="0"/>
              <a:t> Articulated Manipulator</a:t>
            </a:r>
            <a:endParaRPr lang="en-IN" sz="2400" dirty="0"/>
          </a:p>
          <a:p>
            <a:pPr marL="0" indent="0">
              <a:buNone/>
            </a:pPr>
            <a:endParaRPr lang="en-IN" sz="2800" b="1" dirty="0" smtClean="0"/>
          </a:p>
          <a:p>
            <a:pPr marL="0" indent="0">
              <a:buNone/>
            </a:pPr>
            <a:endParaRPr lang="en-IN" sz="2800" dirty="0" smtClean="0"/>
          </a:p>
          <a:p>
            <a:endParaRPr lang="en-US" sz="2800" dirty="0"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93400" y="2428200"/>
              <a:ext cx="1533960" cy="8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1880" y="2413080"/>
                <a:ext cx="1561320" cy="10944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Jacobian of an RR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73691"/>
            <a:ext cx="8839200" cy="28820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05160" y="1692000"/>
              <a:ext cx="2280600" cy="1268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8600" y="1677600"/>
                <a:ext cx="2311560" cy="12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929320" y="3890520"/>
              <a:ext cx="5512320" cy="2029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0320" y="3879360"/>
                <a:ext cx="5535000" cy="20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78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Tool Configuration Jacobian of a 3 </a:t>
            </a:r>
            <a:r>
              <a:rPr lang="en-IN" dirty="0" err="1" smtClean="0"/>
              <a:t>dof</a:t>
            </a:r>
            <a:r>
              <a:rPr lang="en-IN" dirty="0" smtClean="0"/>
              <a:t>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68" y="2232579"/>
            <a:ext cx="6544588" cy="342947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1920" y="144360"/>
              <a:ext cx="8456400" cy="636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360" y="130680"/>
                <a:ext cx="8486280" cy="63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6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</a:t>
            </a:r>
            <a:r>
              <a:rPr lang="en-IN" dirty="0" smtClean="0"/>
              <a:t>point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9600" y="1676400"/>
                <a:ext cx="347761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0"/>
                <a:ext cx="3477619" cy="1266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42680" y="1438560"/>
              <a:ext cx="5999040" cy="3036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840" y="1423440"/>
                <a:ext cx="6024960" cy="30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163880" y="1254600"/>
              <a:ext cx="4895280" cy="4771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9200" y="1238040"/>
                <a:ext cx="4916160" cy="47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9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the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660756" y="2059814"/>
            <a:ext cx="8193944" cy="2307235"/>
            <a:chOff x="660756" y="2059814"/>
            <a:chExt cx="8193944" cy="2307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0756" y="2059814"/>
                  <a:ext cx="4044569" cy="23072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6" y="2059814"/>
                  <a:ext cx="4044569" cy="230723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/>
            <p:cNvSpPr/>
            <p:nvPr/>
          </p:nvSpPr>
          <p:spPr>
            <a:xfrm>
              <a:off x="4705325" y="2136014"/>
              <a:ext cx="1289431" cy="1077417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4736701" y="3289631"/>
              <a:ext cx="533400" cy="979983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99238" y="2443889"/>
              <a:ext cx="285546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Tool position vector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23146" y="3548789"/>
              <a:ext cx="323216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Tool orientation vector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0" y="1447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Tool configuration function of the manipulator is given as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72760" y="1730160"/>
              <a:ext cx="7795440" cy="5033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1714320"/>
                <a:ext cx="7814520" cy="50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7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5800" y="1828800"/>
                <a:ext cx="4353884" cy="2297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828800"/>
                <a:ext cx="4353884" cy="22976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79280" y="3996000"/>
              <a:ext cx="748800" cy="334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9200" y="3984840"/>
                <a:ext cx="7700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00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828800"/>
                <a:ext cx="4337534" cy="2337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828800"/>
                <a:ext cx="4337534" cy="23372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02240" y="3968280"/>
              <a:ext cx="1155600" cy="499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3960" y="3957120"/>
                <a:ext cx="1175040" cy="5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52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6453" y="1549710"/>
                <a:ext cx="3372783" cy="2305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53" y="1549710"/>
                <a:ext cx="3372783" cy="23053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0339" y="4152503"/>
                <a:ext cx="8467446" cy="2339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/>
                                  </m:rP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kern="1200" smtClean="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39" y="4152503"/>
                <a:ext cx="8467446" cy="23391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0040" y="1179000"/>
              <a:ext cx="8304120" cy="540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40" y="1163880"/>
                <a:ext cx="8331840" cy="54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3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 Configuration 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9065" y="2209800"/>
                <a:ext cx="8467446" cy="2339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/>
                                  </m:rP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kern="1200" smtClean="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5" y="2209800"/>
                <a:ext cx="8467446" cy="23391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9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77" y="1839950"/>
            <a:ext cx="2588644" cy="3788437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108186" cy="3756534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1898" y="583312"/>
            <a:ext cx="8518523" cy="71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dirty="0" smtClean="0"/>
              <a:t>Tool Configuration Jacobian of a </a:t>
            </a:r>
            <a:r>
              <a:rPr lang="en-IN" dirty="0"/>
              <a:t>4 axis SCARA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240" y="1233000"/>
              <a:ext cx="8344080" cy="377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1216440"/>
                <a:ext cx="8371800" cy="38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35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 -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434147"/>
            <a:ext cx="6432980" cy="5058093"/>
          </a:xfrm>
        </p:spPr>
        <p:txBody>
          <a:bodyPr/>
          <a:lstStyle/>
          <a:p>
            <a:pPr algn="just"/>
            <a:r>
              <a:rPr lang="en-US" sz="1800" b="1" dirty="0"/>
              <a:t>Carl Gustav Jacob Jacobi (1804–1851) </a:t>
            </a:r>
            <a:r>
              <a:rPr lang="en-US" sz="1800" dirty="0"/>
              <a:t>was a Prussian mathematician. He obtained a Doctor of </a:t>
            </a:r>
            <a:r>
              <a:rPr lang="en-US" sz="1800" dirty="0" smtClean="0"/>
              <a:t>Philosophy degree </a:t>
            </a:r>
            <a:r>
              <a:rPr lang="en-US" sz="1800" dirty="0"/>
              <a:t>from Berlin University in 1825. In 1827 he was appointed professor of </a:t>
            </a:r>
            <a:r>
              <a:rPr lang="en-US" sz="1800" dirty="0" smtClean="0"/>
              <a:t>mathematics at </a:t>
            </a:r>
            <a:r>
              <a:rPr lang="en-US" sz="1800" dirty="0" err="1"/>
              <a:t>Königsberg</a:t>
            </a:r>
            <a:r>
              <a:rPr lang="en-US" sz="1800" dirty="0"/>
              <a:t> University and held this position until </a:t>
            </a:r>
            <a:r>
              <a:rPr lang="en-US" sz="1800" dirty="0" smtClean="0"/>
              <a:t>1842.</a:t>
            </a:r>
            <a:endParaRPr lang="en-US" sz="1800" dirty="0"/>
          </a:p>
          <a:p>
            <a:pPr algn="just"/>
            <a:r>
              <a:rPr lang="en-US" sz="1800" dirty="0"/>
              <a:t>Jacobi wrote a classic treatise on elliptic functions in 1829 and also described the </a:t>
            </a:r>
            <a:r>
              <a:rPr lang="en-US" sz="1800" dirty="0" smtClean="0"/>
              <a:t>derivative of </a:t>
            </a:r>
            <a:r>
              <a:rPr lang="en-US" sz="1800" i="1" dirty="0"/>
              <a:t>m </a:t>
            </a:r>
            <a:r>
              <a:rPr lang="en-US" sz="1800" dirty="0"/>
              <a:t>functions of </a:t>
            </a:r>
            <a:r>
              <a:rPr lang="en-US" sz="1800" i="1" dirty="0"/>
              <a:t>n </a:t>
            </a:r>
            <a:r>
              <a:rPr lang="en-US" sz="1800" dirty="0"/>
              <a:t>variables which bears his name. He was elected a foreign member of </a:t>
            </a:r>
            <a:r>
              <a:rPr lang="en-US" sz="1800" dirty="0" smtClean="0"/>
              <a:t>the Royal </a:t>
            </a:r>
            <a:r>
              <a:rPr lang="en-US" sz="1800" dirty="0"/>
              <a:t>Swedish Academy of Sciences in </a:t>
            </a:r>
            <a:r>
              <a:rPr lang="en-US" sz="1800" dirty="0" smtClean="0"/>
              <a:t>1836.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80" y="1434147"/>
            <a:ext cx="2526439" cy="289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85920" y="1767600"/>
              <a:ext cx="5914800" cy="20336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440" y="1760760"/>
                <a:ext cx="5937840" cy="20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7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1600200"/>
                <a:ext cx="5283241" cy="146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5283241" cy="1461810"/>
              </a:xfrm>
              <a:prstGeom prst="rect">
                <a:avLst/>
              </a:prstGeom>
              <a:blipFill rotWithShape="0">
                <a:blip r:embed="rId2"/>
                <a:stretch>
                  <a:fillRect l="-2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53880" y="1895040"/>
              <a:ext cx="7098120" cy="267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320" y="1880280"/>
                <a:ext cx="7125840" cy="27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8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31521" y="2215268"/>
                <a:ext cx="5244641" cy="2682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. </m:t>
                                      </m:r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. </m:t>
                                      </m:r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⁡</m:t>
                                      </m:r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21" y="2215268"/>
                <a:ext cx="5244641" cy="26823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3400" y="1447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Tool configuration function is given as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16120" y="1575720"/>
              <a:ext cx="5427360" cy="3717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60" y="1562040"/>
                <a:ext cx="5458320" cy="37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70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Tool 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95400" y="1752600"/>
                <a:ext cx="5536067" cy="22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52600"/>
                <a:ext cx="5536067" cy="2225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73680" y="3423600"/>
              <a:ext cx="625680" cy="27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0360" y="3411360"/>
                <a:ext cx="65124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62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Tool 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76400" y="1711741"/>
                <a:ext cx="4128501" cy="2143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711741"/>
                <a:ext cx="4128501" cy="21433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the Tool </a:t>
            </a:r>
            <a:r>
              <a:rPr lang="en-IN" dirty="0"/>
              <a:t>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549710"/>
                <a:ext cx="2296526" cy="210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49710"/>
                <a:ext cx="2296526" cy="210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the Tool </a:t>
            </a:r>
            <a:r>
              <a:rPr lang="en-IN" dirty="0"/>
              <a:t>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549710"/>
                <a:ext cx="3703065" cy="2567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𝜋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49710"/>
                <a:ext cx="3703065" cy="25678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747680" y="2936160"/>
              <a:ext cx="852480" cy="376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5440" y="2924640"/>
                <a:ext cx="876240" cy="4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4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Tool </a:t>
            </a:r>
            <a:r>
              <a:rPr lang="en-IN" dirty="0"/>
              <a:t>Configuration </a:t>
            </a:r>
            <a:r>
              <a:rPr lang="en-IN" dirty="0" smtClean="0"/>
              <a:t>Jacobian of a 4 </a:t>
            </a:r>
            <a:r>
              <a:rPr lang="en-IN" dirty="0" err="1" smtClean="0"/>
              <a:t>dof</a:t>
            </a:r>
            <a:r>
              <a:rPr lang="en-IN" dirty="0" smtClean="0"/>
              <a:t>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1905833"/>
                <a:ext cx="7458580" cy="1949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𝑒𝑥𝑝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𝜋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𝜋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05833"/>
                <a:ext cx="7458580" cy="1949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8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Manipulator 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6019799" cy="300132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/>
              <a:t>Let J(q) be the manipulator Jacobian matrix of a robotic arm with frictionless joints.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 smtClean="0"/>
              <a:t>The internal joint torque and force vector </a:t>
            </a:r>
            <a:r>
              <a:rPr lang="en-IN" sz="2400" dirty="0" smtClean="0">
                <a:latin typeface="Symbol" panose="05050102010706020507" pitchFamily="18" charset="2"/>
              </a:rPr>
              <a:t>t </a:t>
            </a:r>
            <a:r>
              <a:rPr lang="en-IN" sz="2400" dirty="0" smtClean="0"/>
              <a:t>induced by an external end-of-arm force and moment vector           is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99344" y="4189774"/>
                <a:ext cx="237302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𝑡𝑜𝑜𝑙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44" y="4189774"/>
                <a:ext cx="2373021" cy="468205"/>
              </a:xfrm>
              <a:prstGeom prst="rect">
                <a:avLst/>
              </a:prstGeom>
              <a:blipFill rotWithShape="0">
                <a:blip r:embed="rId2"/>
                <a:stretch>
                  <a:fillRect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97203" y="3327063"/>
                <a:ext cx="93371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𝑡𝑜𝑜𝑙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03" y="3327063"/>
                <a:ext cx="93371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36160" y="3179160"/>
              <a:ext cx="8285040" cy="30819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20" y="3171960"/>
                <a:ext cx="8313840" cy="31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Manipulator Jacobian of a 3 </a:t>
            </a:r>
            <a:r>
              <a:rPr lang="en-IN" dirty="0" err="1" smtClean="0"/>
              <a:t>dof</a:t>
            </a:r>
            <a:r>
              <a:rPr lang="en-IN" dirty="0" smtClean="0"/>
              <a:t> Articulated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3982" y="4532041"/>
                <a:ext cx="2150140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2" y="4532041"/>
                <a:ext cx="2150140" cy="471283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76119" y="5175271"/>
                <a:ext cx="222458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9" y="5175271"/>
                <a:ext cx="2224583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6119" y="5793492"/>
                <a:ext cx="2163862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9" y="5793492"/>
                <a:ext cx="2163862" cy="468975"/>
              </a:xfrm>
              <a:prstGeom prst="rect">
                <a:avLst/>
              </a:prstGeom>
              <a:blipFill rotWithShape="0">
                <a:blip r:embed="rId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34605" y="4521765"/>
                <a:ext cx="1143775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4521765"/>
                <a:ext cx="1143775" cy="471283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34605" y="5793491"/>
                <a:ext cx="1739066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5793491"/>
                <a:ext cx="1739066" cy="468975"/>
              </a:xfrm>
              <a:prstGeom prst="rect">
                <a:avLst/>
              </a:prstGeom>
              <a:blipFill rotWithShape="0">
                <a:blip r:embed="rId6"/>
                <a:stretch>
                  <a:fillRect l="-1053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34605" y="5159167"/>
                <a:ext cx="121533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5159167"/>
                <a:ext cx="1215333" cy="468205"/>
              </a:xfrm>
              <a:prstGeom prst="rect">
                <a:avLst/>
              </a:prstGeom>
              <a:blipFill rotWithShape="0">
                <a:blip r:embed="rId7"/>
                <a:stretch>
                  <a:fillRect l="-1508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11008" y="2463795"/>
                <a:ext cx="1889428" cy="80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008" y="2463795"/>
                <a:ext cx="1889428" cy="8024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29964" y="3367961"/>
                <a:ext cx="2462021" cy="48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964" y="3367961"/>
                <a:ext cx="2462021" cy="4864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66317" y="5234214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1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17" y="5234214"/>
                <a:ext cx="98392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9333" r="-869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57078" y="5943849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078" y="5943849"/>
                <a:ext cx="983924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9211" r="-8642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6015805" y="4426810"/>
            <a:ext cx="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50242" y="5229406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Revolute Joint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04728" y="5971509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82881" y="4108593"/>
                <a:ext cx="13414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81" y="4108593"/>
                <a:ext cx="1341456" cy="10665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619200" y="1315080"/>
              <a:ext cx="8134560" cy="51577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880" y="1299960"/>
                <a:ext cx="8164800" cy="51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4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Tool Configuration Jacobian of a 3 </a:t>
            </a:r>
            <a:r>
              <a:rPr lang="en-IN" dirty="0" err="1" smtClean="0"/>
              <a:t>dof</a:t>
            </a:r>
            <a:r>
              <a:rPr lang="en-IN" dirty="0" smtClean="0"/>
              <a:t>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68" y="2232579"/>
            <a:ext cx="6544588" cy="342947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875200" y="998640"/>
              <a:ext cx="1876320" cy="17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4400" y="982800"/>
                <a:ext cx="1902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214960" y="2160720"/>
              <a:ext cx="723600" cy="300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2000" y="2148840"/>
                <a:ext cx="7484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2365560" y="3025080"/>
              <a:ext cx="983880" cy="19638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9000" y="3009600"/>
                <a:ext cx="1010160" cy="19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0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370872"/>
            <a:ext cx="3364200" cy="4968427"/>
          </a:xfrm>
        </p:spPr>
      </p:pic>
      <p:sp>
        <p:nvSpPr>
          <p:cNvPr id="10" name="TextBox 9"/>
          <p:cNvSpPr txBox="1"/>
          <p:nvPr/>
        </p:nvSpPr>
        <p:spPr>
          <a:xfrm>
            <a:off x="470647" y="1828800"/>
            <a:ext cx="4427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/>
              <a:t>A Jacobian relates velocities in joint space to velocities in Cartesian space.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5960" y="199800"/>
              <a:ext cx="8438040" cy="6013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00" y="196200"/>
                <a:ext cx="8468280" cy="60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716080" y="3858120"/>
              <a:ext cx="2938320" cy="1864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0600" y="3844800"/>
                <a:ext cx="2968560" cy="18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</a:t>
            </a:r>
            <a:r>
              <a:rPr lang="en-IN" dirty="0" smtClean="0"/>
              <a:t>point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9600" y="1676400"/>
                <a:ext cx="347761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0"/>
                <a:ext cx="3477619" cy="1266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08680" y="2257200"/>
              <a:ext cx="133920" cy="91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440" y="2241000"/>
                <a:ext cx="15516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5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 Configuration 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9065" y="2209800"/>
                <a:ext cx="8467446" cy="2232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/>
                                  </m:rP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5" y="2209800"/>
                <a:ext cx="8467446" cy="22320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2111400" y="916560"/>
              <a:ext cx="6579000" cy="25196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6720" y="900000"/>
                <a:ext cx="6600240" cy="25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376280" y="1319040"/>
              <a:ext cx="7289640" cy="34552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7640" y="1302480"/>
                <a:ext cx="7310160" cy="34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1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Manipulator Jacobian of a 3 </a:t>
            </a:r>
            <a:r>
              <a:rPr lang="en-IN" dirty="0" err="1" smtClean="0"/>
              <a:t>dof</a:t>
            </a:r>
            <a:r>
              <a:rPr lang="en-IN" dirty="0" smtClean="0"/>
              <a:t> Articulated arm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3982" y="4532041"/>
                <a:ext cx="2150140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2" y="4532041"/>
                <a:ext cx="2150140" cy="471283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76119" y="5175271"/>
                <a:ext cx="222458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9" y="5175271"/>
                <a:ext cx="2224583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6119" y="5793492"/>
                <a:ext cx="2163862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9" y="5793492"/>
                <a:ext cx="2163862" cy="468975"/>
              </a:xfrm>
              <a:prstGeom prst="rect">
                <a:avLst/>
              </a:prstGeom>
              <a:blipFill rotWithShape="0">
                <a:blip r:embed="rId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34605" y="4521765"/>
                <a:ext cx="1143775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4521765"/>
                <a:ext cx="1143775" cy="471283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34605" y="5793491"/>
                <a:ext cx="1739066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5793491"/>
                <a:ext cx="1739066" cy="468975"/>
              </a:xfrm>
              <a:prstGeom prst="rect">
                <a:avLst/>
              </a:prstGeom>
              <a:blipFill rotWithShape="0">
                <a:blip r:embed="rId6"/>
                <a:stretch>
                  <a:fillRect l="-1053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34605" y="5159167"/>
                <a:ext cx="121533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05" y="5159167"/>
                <a:ext cx="1215333" cy="468205"/>
              </a:xfrm>
              <a:prstGeom prst="rect">
                <a:avLst/>
              </a:prstGeom>
              <a:blipFill rotWithShape="0">
                <a:blip r:embed="rId7"/>
                <a:stretch>
                  <a:fillRect l="-1508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11008" y="2463795"/>
                <a:ext cx="1889428" cy="80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008" y="2463795"/>
                <a:ext cx="1889428" cy="8024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29964" y="3367961"/>
                <a:ext cx="2462021" cy="48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964" y="3367961"/>
                <a:ext cx="2462021" cy="4864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66317" y="5234214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1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17" y="5234214"/>
                <a:ext cx="98392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9333" r="-869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57078" y="5943849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078" y="5943849"/>
                <a:ext cx="983924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9211" r="-8642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6015805" y="4426810"/>
            <a:ext cx="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50242" y="5229406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Revolute Joint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04728" y="5971509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82881" y="4108593"/>
                <a:ext cx="13414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81" y="4108593"/>
                <a:ext cx="1341456" cy="10665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/>
              <p14:cNvContentPartPr/>
              <p14:nvPr/>
            </p14:nvContentPartPr>
            <p14:xfrm>
              <a:off x="1656720" y="4992480"/>
              <a:ext cx="5443920" cy="713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120" y="4975560"/>
                <a:ext cx="547308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720360" y="1398240"/>
              <a:ext cx="7632360" cy="50122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4520" y="1382040"/>
                <a:ext cx="7663320" cy="50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0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 Configuration 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9065" y="2209800"/>
                <a:ext cx="8467446" cy="2339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/>
                                  </m:rP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1" kern="1200" smtClean="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 −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5" y="2209800"/>
                <a:ext cx="8467446" cy="23391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627920" y="2082960"/>
              <a:ext cx="7059600" cy="1339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2080" y="2066760"/>
                <a:ext cx="7091640" cy="13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3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51047" y="1459937"/>
                <a:ext cx="245522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7" y="1459937"/>
                <a:ext cx="2455224" cy="10689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3050782"/>
                <a:ext cx="3392018" cy="111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0782"/>
                <a:ext cx="3392018" cy="11193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76800" y="3050781"/>
                <a:ext cx="3389005" cy="111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050781"/>
                <a:ext cx="3389005" cy="11193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613" y="4758167"/>
                <a:ext cx="483132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13" y="4758167"/>
                <a:ext cx="4831323" cy="12661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08880" y="2514600"/>
              <a:ext cx="8061840" cy="3858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960" y="2502720"/>
                <a:ext cx="8095680" cy="38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291354" y="2734490"/>
            <a:ext cx="8326061" cy="2273058"/>
            <a:chOff x="125740" y="1905000"/>
            <a:chExt cx="8326061" cy="2273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25740" y="1905000"/>
                  <a:ext cx="8326061" cy="22730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IN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IN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4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/>
                                    </m:rPr>
                                    <a:rPr lang="en-IN" sz="2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400" b="0" i="1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IN" sz="2400" b="0" i="1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400" b="0" i="1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IN" sz="2400" b="0" i="1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 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IN" sz="240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IN" sz="24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40" y="1905000"/>
                  <a:ext cx="8326061" cy="227305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>
            <a:xfrm>
              <a:off x="1600200" y="3048000"/>
              <a:ext cx="6400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07080" y="930600"/>
              <a:ext cx="6538680" cy="5450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0" y="920160"/>
                <a:ext cx="6563520" cy="54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8600" y="1269000"/>
              <a:ext cx="8823960" cy="4789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00" y="1253880"/>
                <a:ext cx="8854920" cy="48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888840" y="684360"/>
              <a:ext cx="8130960" cy="5821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440" y="674640"/>
                <a:ext cx="8156880" cy="58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6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5853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</a:t>
            </a:r>
            <a:r>
              <a:rPr lang="en-US" i="1" dirty="0" smtClean="0"/>
              <a:t>the authors of the following textbooks for their wonderful work.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–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>
              <a:defRPr/>
            </a:pPr>
            <a:r>
              <a:rPr lang="en-IN" i="1" dirty="0" smtClean="0"/>
              <a:t>Industrial Robotics </a:t>
            </a:r>
            <a:r>
              <a:rPr lang="en-US" i="1" dirty="0"/>
              <a:t>– </a:t>
            </a:r>
            <a:r>
              <a:rPr lang="en-IN" i="1" dirty="0" smtClean="0"/>
              <a:t>Wesley Snyder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23000" y="349560"/>
              <a:ext cx="8247600" cy="5659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880" y="334440"/>
                <a:ext cx="8278560" cy="56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03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 – r </a:t>
            </a:r>
            <a:r>
              <a:rPr lang="en-IN" dirty="0" smtClean="0"/>
              <a:t>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6238568" cy="35814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4880" y="1071720"/>
              <a:ext cx="7890120" cy="4800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1062720"/>
                <a:ext cx="7919280" cy="48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1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 – r Manipulator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80000" y="840960"/>
              <a:ext cx="8402040" cy="5491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" y="824760"/>
                <a:ext cx="8434440" cy="55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4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 – r Manipulator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43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 – 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0647" y="1796969"/>
                <a:ext cx="4572000" cy="33588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𝑠𝑖𝑛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𝑠𝑖𝑛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7" y="1796969"/>
                <a:ext cx="4572000" cy="3358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1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7676</TotalTime>
  <Words>777</Words>
  <Application>Microsoft Office PowerPoint</Application>
  <PresentationFormat>On-screen Show (4:3)</PresentationFormat>
  <Paragraphs>278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Symbol</vt:lpstr>
      <vt:lpstr>Times New Roman</vt:lpstr>
      <vt:lpstr>Wingdings</vt:lpstr>
      <vt:lpstr>1_Office Theme</vt:lpstr>
      <vt:lpstr>Mechanisms and Robotics     DE ZG561</vt:lpstr>
      <vt:lpstr>Differential Motion and Jacobian</vt:lpstr>
      <vt:lpstr>Jacobian - History</vt:lpstr>
      <vt:lpstr>Jacobian</vt:lpstr>
      <vt:lpstr>PowerPoint Presentation</vt:lpstr>
      <vt:lpstr>q – r Manipulator</vt:lpstr>
      <vt:lpstr>q – r Manipulator</vt:lpstr>
      <vt:lpstr>q – r Manipulator</vt:lpstr>
      <vt:lpstr>q – r Manipulator</vt:lpstr>
      <vt:lpstr>q – r Manipulator</vt:lpstr>
      <vt:lpstr>Jacobian Inverse</vt:lpstr>
      <vt:lpstr>Jacobian Inverse</vt:lpstr>
      <vt:lpstr>PowerPoint Presentation</vt:lpstr>
      <vt:lpstr>Jacobian Inverse</vt:lpstr>
      <vt:lpstr>Jacobian of an RR Manipulator</vt:lpstr>
      <vt:lpstr>Jacobian of an RR Manipulator</vt:lpstr>
      <vt:lpstr>PowerPoint Presentation</vt:lpstr>
      <vt:lpstr>Jacobian of an RR Manipulator</vt:lpstr>
      <vt:lpstr>Jacobian of an RR Manipulator</vt:lpstr>
      <vt:lpstr>Jacobian of an RR Manipulator</vt:lpstr>
      <vt:lpstr>PowerPoint Presentation</vt:lpstr>
      <vt:lpstr>Tool Configuration Jacobian of a 3 dof arm</vt:lpstr>
      <vt:lpstr>Tool point</vt:lpstr>
      <vt:lpstr>Finding the Jacobian</vt:lpstr>
      <vt:lpstr>PowerPoint Presentation</vt:lpstr>
      <vt:lpstr>PowerPoint Presentation</vt:lpstr>
      <vt:lpstr>PowerPoint Presentation</vt:lpstr>
      <vt:lpstr>Tool Configuration Jacobian</vt:lpstr>
      <vt:lpstr>PowerPoint Presentation</vt:lpstr>
      <vt:lpstr>4 axis SCARA</vt:lpstr>
      <vt:lpstr>4 axis SCARA</vt:lpstr>
      <vt:lpstr>Finding the Tool Configuration Jacobian</vt:lpstr>
      <vt:lpstr>Finding the Tool Configuration Jacobian</vt:lpstr>
      <vt:lpstr>Finding the Tool Configuration Jacobian</vt:lpstr>
      <vt:lpstr>Finding the Tool Configuration Jacobian</vt:lpstr>
      <vt:lpstr>Tool Configuration Jacobian of a 4 dof SCARA</vt:lpstr>
      <vt:lpstr>Manipulator Jacobian</vt:lpstr>
      <vt:lpstr>Manipulator Jacobian of a 3 dof Articulated arm</vt:lpstr>
      <vt:lpstr>Tool Configuration Jacobian of a 3 dof arm</vt:lpstr>
      <vt:lpstr>Tool point</vt:lpstr>
      <vt:lpstr>Tool Configuration Jacobian</vt:lpstr>
      <vt:lpstr>Manipulator Jacobian of a 3 dof Articulated arm</vt:lpstr>
      <vt:lpstr>Tool Configuration Jacobian</vt:lpstr>
      <vt:lpstr>PowerPoint Presentation</vt:lpstr>
      <vt:lpstr>Manipulator Jacobian</vt:lpstr>
      <vt:lpstr>PowerPoint Presentation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</dc:creator>
  <cp:lastModifiedBy>HP</cp:lastModifiedBy>
  <cp:revision>816</cp:revision>
  <dcterms:created xsi:type="dcterms:W3CDTF">2015-02-01T05:43:25Z</dcterms:created>
  <dcterms:modified xsi:type="dcterms:W3CDTF">2021-02-27T08:53:40Z</dcterms:modified>
</cp:coreProperties>
</file>